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73" r:id="rId13"/>
    <p:sldId id="270" r:id="rId14"/>
    <p:sldId id="271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y Aschoff" initials="KA" lastIdx="4" clrIdx="0">
    <p:extLst>
      <p:ext uri="{19B8F6BF-5375-455C-9EA6-DF929625EA0E}">
        <p15:presenceInfo xmlns:p15="http://schemas.microsoft.com/office/powerpoint/2012/main" userId="S-1-5-21-1366901343-1712286707-620655208-6454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1D1"/>
    <a:srgbClr val="FFF2EB"/>
    <a:srgbClr val="FF3300"/>
    <a:srgbClr val="FFCC00"/>
    <a:srgbClr val="CC99FF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52" autoAdjust="0"/>
  </p:normalViewPr>
  <p:slideViewPr>
    <p:cSldViewPr>
      <p:cViewPr varScale="1">
        <p:scale>
          <a:sx n="75" d="100"/>
          <a:sy n="75" d="100"/>
        </p:scale>
        <p:origin x="898" y="43"/>
      </p:cViewPr>
      <p:guideLst>
        <p:guide orient="horz" pos="2160"/>
        <p:guide pos="2880"/>
        <p:guide pos="3831"/>
      </p:guideLst>
    </p:cSldViewPr>
  </p:slideViewPr>
  <p:outlineViewPr>
    <p:cViewPr>
      <p:scale>
        <a:sx n="33" d="100"/>
        <a:sy n="33" d="100"/>
      </p:scale>
      <p:origin x="48" y="9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2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D4A2-9665-4EC7-B9CF-1C7D0C4CC62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EBC03-23A3-404D-9524-34EC4FBC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BC03-23A3-404D-9524-34EC4FBC32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BC03-23A3-404D-9524-34EC4FBC3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66" y="758952"/>
            <a:ext cx="10033516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8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30" y="4455620"/>
            <a:ext cx="1003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4" cap="all" spc="200" baseline="0">
                <a:solidFill>
                  <a:schemeClr val="tx2"/>
                </a:solidFill>
                <a:latin typeface="+mj-lt"/>
              </a:defRPr>
            </a:lvl1pPr>
            <a:lvl2pPr marL="456057" indent="0" algn="ctr">
              <a:buNone/>
              <a:defRPr sz="2394"/>
            </a:lvl2pPr>
            <a:lvl3pPr marL="912114" indent="0" algn="ctr">
              <a:buNone/>
              <a:defRPr sz="2394"/>
            </a:lvl3pPr>
            <a:lvl4pPr marL="1368171" indent="0" algn="ctr">
              <a:buNone/>
              <a:defRPr sz="1995"/>
            </a:lvl4pPr>
            <a:lvl5pPr marL="1824228" indent="0" algn="ctr">
              <a:buNone/>
              <a:defRPr sz="1995"/>
            </a:lvl5pPr>
            <a:lvl6pPr marL="2280285" indent="0" algn="ctr">
              <a:buNone/>
              <a:defRPr sz="1995"/>
            </a:lvl6pPr>
            <a:lvl7pPr marL="2736342" indent="0" algn="ctr">
              <a:buNone/>
              <a:defRPr sz="1995"/>
            </a:lvl7pPr>
            <a:lvl8pPr marL="3192399" indent="0" algn="ctr">
              <a:buNone/>
              <a:defRPr sz="1995"/>
            </a:lvl8pPr>
            <a:lvl9pPr marL="3648456" indent="0" algn="ctr">
              <a:buNone/>
              <a:defRPr sz="19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0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414779"/>
            <a:ext cx="2622396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414778"/>
            <a:ext cx="771516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66" y="758952"/>
            <a:ext cx="10033516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8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4453128"/>
            <a:ext cx="10033516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4" cap="all" spc="200" baseline="0">
                <a:solidFill>
                  <a:schemeClr val="tx2"/>
                </a:solidFill>
                <a:latin typeface="+mj-lt"/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0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1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4565" y="1845734"/>
            <a:ext cx="492554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538" y="1845735"/>
            <a:ext cx="492554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1846052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5" b="0" cap="all" baseline="0">
                <a:solidFill>
                  <a:schemeClr val="tx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566" y="2582334"/>
            <a:ext cx="492554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538" y="1846052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5" b="0" cap="all" baseline="0">
                <a:solidFill>
                  <a:schemeClr val="tx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538" y="2582334"/>
            <a:ext cx="492554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4077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0076" y="0"/>
            <a:ext cx="63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594359"/>
            <a:ext cx="3192482" cy="2286000"/>
          </a:xfrm>
        </p:spPr>
        <p:txBody>
          <a:bodyPr anchor="b">
            <a:normAutofit/>
          </a:bodyPr>
          <a:lstStyle>
            <a:lvl1pPr>
              <a:defRPr sz="359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724" y="731520"/>
            <a:ext cx="647617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69" y="2926080"/>
            <a:ext cx="319248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96">
                <a:solidFill>
                  <a:srgbClr val="FFFFFF"/>
                </a:solidFill>
              </a:defRPr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60" y="6459786"/>
            <a:ext cx="2612032" cy="365125"/>
          </a:xfrm>
        </p:spPr>
        <p:txBody>
          <a:bodyPr/>
          <a:lstStyle>
            <a:lvl1pPr algn="l">
              <a:defRPr/>
            </a:lvl1pPr>
          </a:lstStyle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88724" y="6459786"/>
            <a:ext cx="46367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5867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65" y="5074920"/>
            <a:ext cx="10088245" cy="822960"/>
          </a:xfrm>
        </p:spPr>
        <p:txBody>
          <a:bodyPr lIns="91440" tIns="0" rIns="91440" bIns="0" anchor="b">
            <a:noAutofit/>
          </a:bodyPr>
          <a:lstStyle>
            <a:lvl1pPr>
              <a:defRPr sz="359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61823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2">
                <a:solidFill>
                  <a:schemeClr val="bg1"/>
                </a:solidFill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4565" y="5907023"/>
            <a:ext cx="10088245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99"/>
              </a:spcAft>
              <a:buNone/>
              <a:defRPr sz="1496">
                <a:solidFill>
                  <a:srgbClr val="FFFFFF"/>
                </a:solidFill>
              </a:defRPr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6183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61839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1845734"/>
            <a:ext cx="1003351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566" y="6459786"/>
            <a:ext cx="246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rgbClr val="FFFFFF"/>
                </a:solidFill>
              </a:defRPr>
            </a:lvl1pPr>
          </a:lstStyle>
          <a:p>
            <a:fld id="{B00E5A43-C16C-4555-AA00-262C862274B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066" y="6459786"/>
            <a:ext cx="4810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5966" y="6459786"/>
            <a:ext cx="1308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7">
                <a:solidFill>
                  <a:srgbClr val="FFFFFF"/>
                </a:solidFill>
              </a:defRPr>
            </a:lvl1pPr>
          </a:lstStyle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0579" y="1737845"/>
            <a:ext cx="994230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114" rtl="0" eaLnBrk="1" latinLnBrk="0" hangingPunct="1">
        <a:lnSpc>
          <a:spcPct val="85000"/>
        </a:lnSpc>
        <a:spcBef>
          <a:spcPct val="0"/>
        </a:spcBef>
        <a:buNone/>
        <a:defRPr sz="4788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088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5511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933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0356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7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6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6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5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119" y="3200400"/>
            <a:ext cx="9787384" cy="990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6519" y="4419600"/>
            <a:ext cx="98308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Module 8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9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595190"/>
            <a:ext cx="10337562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of Mental Health Diagnosis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2883684"/>
            <a:ext cx="2172751" cy="63826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  <p:sp>
        <p:nvSpPr>
          <p:cNvPr id="5" name="Text Box 103"/>
          <p:cNvSpPr txBox="1">
            <a:spLocks noChangeArrowheads="1"/>
          </p:cNvSpPr>
          <p:nvPr/>
        </p:nvSpPr>
        <p:spPr bwMode="auto">
          <a:xfrm>
            <a:off x="1551343" y="3861355"/>
            <a:ext cx="2139466" cy="468845"/>
          </a:xfrm>
          <a:prstGeom prst="rect">
            <a:avLst/>
          </a:prstGeom>
          <a:solidFill>
            <a:srgbClr val="FFE1D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marR="0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AA21B"/>
                </a:solidFill>
                <a:effectLst/>
                <a:latin typeface="Arial"/>
                <a:ea typeface="Arial"/>
              </a:rPr>
              <a:t>Depression</a:t>
            </a:r>
            <a:endParaRPr lang="en-US" sz="1100" dirty="0">
              <a:effectLst/>
              <a:latin typeface="Arial"/>
              <a:ea typeface="Arial"/>
            </a:endParaRPr>
          </a:p>
        </p:txBody>
      </p:sp>
      <p:sp>
        <p:nvSpPr>
          <p:cNvPr id="11" name="Text Box 100"/>
          <p:cNvSpPr txBox="1">
            <a:spLocks noChangeArrowheads="1"/>
          </p:cNvSpPr>
          <p:nvPr/>
        </p:nvSpPr>
        <p:spPr bwMode="auto">
          <a:xfrm>
            <a:off x="975519" y="2127639"/>
            <a:ext cx="3800574" cy="914400"/>
          </a:xfrm>
          <a:prstGeom prst="rect">
            <a:avLst/>
          </a:prstGeom>
          <a:solidFill>
            <a:srgbClr val="FFF2EB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marR="0" algn="ctr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D2232A"/>
                </a:solidFill>
                <a:effectLst/>
                <a:latin typeface="Arial"/>
                <a:ea typeface="Arial"/>
              </a:rPr>
              <a:t>Post-traumatic stress disorder (PTSD)</a:t>
            </a:r>
            <a:endParaRPr lang="en-US" sz="1100" dirty="0">
              <a:effectLst/>
              <a:latin typeface="Arial"/>
              <a:ea typeface="Arial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1" y="3591871"/>
            <a:ext cx="4028610" cy="1409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96" y="1905159"/>
            <a:ext cx="4723645" cy="638175"/>
          </a:xfrm>
          <a:prstGeom prst="rect">
            <a:avLst/>
          </a:prstGeom>
          <a:solidFill>
            <a:srgbClr val="FFE1D1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04119" y="5334000"/>
            <a:ext cx="1073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Want to learn more about a  mental health diagnosis?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your doctor or mental health expert for a website on the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your doctor or mental health expert for more information.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8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5" y="609600"/>
            <a:ext cx="10434688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in a Mental Health Emergency?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1981200"/>
            <a:ext cx="10434688" cy="434340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example of a mental health emergency is when my feelings are so strong that I am physically hurting myself or another person.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type of emergency is called a mental health crisis.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do in a mental health crisis?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 the 24/7 crisis helpline at 1-800-273-8255.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9-1-1 for emergencies!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someone will offer advice, such as telling you to go to the hospital. Or an ambulance may come and take you to the hospital.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3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Done to End Mental Health Stigma?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566" y="1905000"/>
            <a:ext cx="960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best way to end the stigma is to…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about mental health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that it is normal to have difficulty with your mental health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that it is always OK to seek mental health help whenever you need it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3902100"/>
            <a:ext cx="2133600" cy="2509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0719" y="4442519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End the Stigma</a:t>
            </a:r>
          </a:p>
        </p:txBody>
      </p:sp>
    </p:spTree>
    <p:extLst>
      <p:ext uri="{BB962C8B-B14F-4D97-AF65-F5344CB8AC3E}">
        <p14:creationId xmlns:p14="http://schemas.microsoft.com/office/powerpoint/2010/main" val="198435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19" y="609600"/>
            <a:ext cx="10405741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0702" y="1828800"/>
            <a:ext cx="10811136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take charge of my mental health when I: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mental health is.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aware of changes in my feelings and emotions.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for support to get better.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new things to help me get well again.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that everyone can have problems and concerns with their mental health at any time.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to do in an emergency.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I can help end mental health stigma.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832"/>
            <a:ext cx="823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667952"/>
            <a:ext cx="2840736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2164855"/>
            <a:ext cx="738517" cy="1265372"/>
          </a:xfrm>
          <a:prstGeom prst="rect">
            <a:avLst/>
          </a:prstGeom>
        </p:spPr>
      </p:pic>
      <p:pic>
        <p:nvPicPr>
          <p:cNvPr id="6" name="Picture 5" descr="X:\OHSU Shared\Restricted\cdrc\Grants OIDD\CCA\OODH\OODH 2016-2021\2016-2021 Activities\S1-PSE\1.2 Healthy Promotion\OSAC\-Logos\OCDD-Logo-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621674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43717" y="4462900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PowerPoint is adapted from materials developed by NSW Council for Intellectual Disabilities (2009), Australia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58" y="442871"/>
            <a:ext cx="10126421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Mental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058" y="1927287"/>
            <a:ext cx="9501165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 an important part of your overall health and well-being.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includes:</a:t>
            </a:r>
          </a:p>
          <a:p>
            <a:pPr marL="54864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your feelings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how you think and feel about your life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you handle stress 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care of yourself 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when and how you make healthy choices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16186" y="1828800"/>
            <a:ext cx="10029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9.jpe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7519" y="4015583"/>
            <a:ext cx="1000125" cy="914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173" y="357299"/>
            <a:ext cx="10126421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Mental Health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5173" y="1805099"/>
            <a:ext cx="10174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5519" y="1805099"/>
            <a:ext cx="833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can I encourage positive mental health?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4119" y="2328319"/>
            <a:ext cx="4316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Connecting with others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physically active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enough sleep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Asking for help –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is OK!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Having a positive outlook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Eating healthy meals</a:t>
            </a:r>
          </a:p>
        </p:txBody>
      </p:sp>
      <p:pic>
        <p:nvPicPr>
          <p:cNvPr id="8" name="image9.jpe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297" y="5148742"/>
            <a:ext cx="1000125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319" y="2328319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Watching a funny movie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around loved ones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3" y="656413"/>
            <a:ext cx="10964319" cy="1066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about Mental Health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4487" y="1869075"/>
            <a:ext cx="8887431" cy="714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be concerned about your mental health if you are feeling </a:t>
            </a:r>
            <a:r>
              <a:rPr lang="en-U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emotions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more than 2 weeks?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45943" y="2472008"/>
            <a:ext cx="4572000" cy="1913983"/>
            <a:chOff x="1838" y="422"/>
            <a:chExt cx="8339" cy="423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422"/>
              <a:ext cx="4847" cy="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" y="1283"/>
              <a:ext cx="3799" cy="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" y="3377"/>
              <a:ext cx="379" cy="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480"/>
            <p:cNvSpPr>
              <a:spLocks/>
            </p:cNvSpPr>
            <p:nvPr/>
          </p:nvSpPr>
          <p:spPr bwMode="auto">
            <a:xfrm>
              <a:off x="9249" y="3392"/>
              <a:ext cx="355" cy="344"/>
            </a:xfrm>
            <a:custGeom>
              <a:avLst/>
              <a:gdLst>
                <a:gd name="T0" fmla="+- 0 9266 9249"/>
                <a:gd name="T1" fmla="*/ T0 w 355"/>
                <a:gd name="T2" fmla="+- 0 3393 3392"/>
                <a:gd name="T3" fmla="*/ 3393 h 344"/>
                <a:gd name="T4" fmla="+- 0 9260 9249"/>
                <a:gd name="T5" fmla="*/ T4 w 355"/>
                <a:gd name="T6" fmla="+- 0 3478 3392"/>
                <a:gd name="T7" fmla="*/ 3478 h 344"/>
                <a:gd name="T8" fmla="+- 0 9257 9249"/>
                <a:gd name="T9" fmla="*/ T8 w 355"/>
                <a:gd name="T10" fmla="+- 0 3564 3392"/>
                <a:gd name="T11" fmla="*/ 3564 h 344"/>
                <a:gd name="T12" fmla="+- 0 9254 9249"/>
                <a:gd name="T13" fmla="*/ T12 w 355"/>
                <a:gd name="T14" fmla="+- 0 3651 3392"/>
                <a:gd name="T15" fmla="*/ 3651 h 344"/>
                <a:gd name="T16" fmla="+- 0 9249 9249"/>
                <a:gd name="T17" fmla="*/ T16 w 355"/>
                <a:gd name="T18" fmla="+- 0 3736 3392"/>
                <a:gd name="T19" fmla="*/ 3736 h 344"/>
                <a:gd name="T20" fmla="+- 0 9329 9249"/>
                <a:gd name="T21" fmla="*/ T20 w 355"/>
                <a:gd name="T22" fmla="+- 0 3735 3392"/>
                <a:gd name="T23" fmla="*/ 3735 h 344"/>
                <a:gd name="T24" fmla="+- 0 9408 9249"/>
                <a:gd name="T25" fmla="*/ T24 w 355"/>
                <a:gd name="T26" fmla="+- 0 3733 3392"/>
                <a:gd name="T27" fmla="*/ 3733 h 344"/>
                <a:gd name="T28" fmla="+- 0 9486 9249"/>
                <a:gd name="T29" fmla="*/ T28 w 355"/>
                <a:gd name="T30" fmla="+- 0 3731 3392"/>
                <a:gd name="T31" fmla="*/ 3731 h 344"/>
                <a:gd name="T32" fmla="+- 0 9562 9249"/>
                <a:gd name="T33" fmla="*/ T32 w 355"/>
                <a:gd name="T34" fmla="+- 0 3727 3392"/>
                <a:gd name="T35" fmla="*/ 3727 h 344"/>
                <a:gd name="T36" fmla="+- 0 9585 9249"/>
                <a:gd name="T37" fmla="*/ T36 w 355"/>
                <a:gd name="T38" fmla="+- 0 3660 3392"/>
                <a:gd name="T39" fmla="*/ 3660 h 344"/>
                <a:gd name="T40" fmla="+- 0 9595 9249"/>
                <a:gd name="T41" fmla="*/ T40 w 355"/>
                <a:gd name="T42" fmla="+- 0 3577 3392"/>
                <a:gd name="T43" fmla="*/ 3577 h 344"/>
                <a:gd name="T44" fmla="+- 0 9600 9249"/>
                <a:gd name="T45" fmla="*/ T44 w 355"/>
                <a:gd name="T46" fmla="+- 0 3489 3392"/>
                <a:gd name="T47" fmla="*/ 3489 h 344"/>
                <a:gd name="T48" fmla="+- 0 9604 9249"/>
                <a:gd name="T49" fmla="*/ T48 w 355"/>
                <a:gd name="T50" fmla="+- 0 3410 3392"/>
                <a:gd name="T51" fmla="*/ 3410 h 344"/>
                <a:gd name="T52" fmla="+- 0 9527 9249"/>
                <a:gd name="T53" fmla="*/ T52 w 355"/>
                <a:gd name="T54" fmla="+- 0 3396 3392"/>
                <a:gd name="T55" fmla="*/ 3396 h 344"/>
                <a:gd name="T56" fmla="+- 0 9476 9249"/>
                <a:gd name="T57" fmla="*/ T56 w 355"/>
                <a:gd name="T58" fmla="+- 0 3394 3392"/>
                <a:gd name="T59" fmla="*/ 3394 h 344"/>
                <a:gd name="T60" fmla="+- 0 9355 9249"/>
                <a:gd name="T61" fmla="*/ T60 w 355"/>
                <a:gd name="T62" fmla="+- 0 3394 3392"/>
                <a:gd name="T63" fmla="*/ 3394 h 344"/>
                <a:gd name="T64" fmla="+- 0 9266 9249"/>
                <a:gd name="T65" fmla="*/ T64 w 355"/>
                <a:gd name="T66" fmla="+- 0 3393 3392"/>
                <a:gd name="T67" fmla="*/ 3393 h 344"/>
                <a:gd name="T68" fmla="+- 0 9443 9249"/>
                <a:gd name="T69" fmla="*/ T68 w 355"/>
                <a:gd name="T70" fmla="+- 0 3392 3392"/>
                <a:gd name="T71" fmla="*/ 3392 h 344"/>
                <a:gd name="T72" fmla="+- 0 9355 9249"/>
                <a:gd name="T73" fmla="*/ T72 w 355"/>
                <a:gd name="T74" fmla="+- 0 3394 3392"/>
                <a:gd name="T75" fmla="*/ 3394 h 344"/>
                <a:gd name="T76" fmla="+- 0 9476 9249"/>
                <a:gd name="T77" fmla="*/ T76 w 355"/>
                <a:gd name="T78" fmla="+- 0 3394 3392"/>
                <a:gd name="T79" fmla="*/ 3394 h 344"/>
                <a:gd name="T80" fmla="+- 0 9443 9249"/>
                <a:gd name="T81" fmla="*/ T80 w 355"/>
                <a:gd name="T82" fmla="+- 0 3392 3392"/>
                <a:gd name="T83" fmla="*/ 3392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55" h="344">
                  <a:moveTo>
                    <a:pt x="17" y="1"/>
                  </a:moveTo>
                  <a:lnTo>
                    <a:pt x="11" y="86"/>
                  </a:lnTo>
                  <a:lnTo>
                    <a:pt x="8" y="172"/>
                  </a:lnTo>
                  <a:lnTo>
                    <a:pt x="5" y="259"/>
                  </a:lnTo>
                  <a:lnTo>
                    <a:pt x="0" y="344"/>
                  </a:lnTo>
                  <a:lnTo>
                    <a:pt x="80" y="343"/>
                  </a:lnTo>
                  <a:lnTo>
                    <a:pt x="159" y="341"/>
                  </a:lnTo>
                  <a:lnTo>
                    <a:pt x="237" y="339"/>
                  </a:lnTo>
                  <a:lnTo>
                    <a:pt x="313" y="335"/>
                  </a:lnTo>
                  <a:lnTo>
                    <a:pt x="336" y="268"/>
                  </a:lnTo>
                  <a:lnTo>
                    <a:pt x="346" y="185"/>
                  </a:lnTo>
                  <a:lnTo>
                    <a:pt x="351" y="97"/>
                  </a:lnTo>
                  <a:lnTo>
                    <a:pt x="355" y="18"/>
                  </a:lnTo>
                  <a:lnTo>
                    <a:pt x="278" y="4"/>
                  </a:lnTo>
                  <a:lnTo>
                    <a:pt x="227" y="2"/>
                  </a:lnTo>
                  <a:lnTo>
                    <a:pt x="106" y="2"/>
                  </a:lnTo>
                  <a:lnTo>
                    <a:pt x="17" y="1"/>
                  </a:lnTo>
                  <a:close/>
                  <a:moveTo>
                    <a:pt x="194" y="0"/>
                  </a:moveTo>
                  <a:lnTo>
                    <a:pt x="106" y="2"/>
                  </a:lnTo>
                  <a:lnTo>
                    <a:pt x="227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479"/>
            <p:cNvSpPr>
              <a:spLocks/>
            </p:cNvSpPr>
            <p:nvPr/>
          </p:nvSpPr>
          <p:spPr bwMode="auto">
            <a:xfrm>
              <a:off x="8465" y="3377"/>
              <a:ext cx="384" cy="359"/>
            </a:xfrm>
            <a:custGeom>
              <a:avLst/>
              <a:gdLst>
                <a:gd name="T0" fmla="+- 0 8490 8465"/>
                <a:gd name="T1" fmla="*/ T0 w 384"/>
                <a:gd name="T2" fmla="+- 0 3377 3377"/>
                <a:gd name="T3" fmla="*/ 3377 h 359"/>
                <a:gd name="T4" fmla="+- 0 8483 8465"/>
                <a:gd name="T5" fmla="*/ T4 w 384"/>
                <a:gd name="T6" fmla="+- 0 3462 3377"/>
                <a:gd name="T7" fmla="*/ 3462 h 359"/>
                <a:gd name="T8" fmla="+- 0 8475 8465"/>
                <a:gd name="T9" fmla="*/ T8 w 384"/>
                <a:gd name="T10" fmla="+- 0 3547 3377"/>
                <a:gd name="T11" fmla="*/ 3547 h 359"/>
                <a:gd name="T12" fmla="+- 0 8468 8465"/>
                <a:gd name="T13" fmla="*/ T12 w 384"/>
                <a:gd name="T14" fmla="+- 0 3633 3377"/>
                <a:gd name="T15" fmla="*/ 3633 h 359"/>
                <a:gd name="T16" fmla="+- 0 8465 8465"/>
                <a:gd name="T17" fmla="*/ T16 w 384"/>
                <a:gd name="T18" fmla="+- 0 3723 3377"/>
                <a:gd name="T19" fmla="*/ 3723 h 359"/>
                <a:gd name="T20" fmla="+- 0 8737 8465"/>
                <a:gd name="T21" fmla="*/ T20 w 384"/>
                <a:gd name="T22" fmla="+- 0 3731 3377"/>
                <a:gd name="T23" fmla="*/ 3731 h 359"/>
                <a:gd name="T24" fmla="+- 0 8824 8465"/>
                <a:gd name="T25" fmla="*/ T24 w 384"/>
                <a:gd name="T26" fmla="+- 0 3736 3377"/>
                <a:gd name="T27" fmla="*/ 3736 h 359"/>
                <a:gd name="T28" fmla="+- 0 8832 8465"/>
                <a:gd name="T29" fmla="*/ T28 w 384"/>
                <a:gd name="T30" fmla="+- 0 3656 3377"/>
                <a:gd name="T31" fmla="*/ 3656 h 359"/>
                <a:gd name="T32" fmla="+- 0 8842 8465"/>
                <a:gd name="T33" fmla="*/ T32 w 384"/>
                <a:gd name="T34" fmla="+- 0 3571 3377"/>
                <a:gd name="T35" fmla="*/ 3571 h 359"/>
                <a:gd name="T36" fmla="+- 0 8848 8465"/>
                <a:gd name="T37" fmla="*/ T36 w 384"/>
                <a:gd name="T38" fmla="+- 0 3480 3377"/>
                <a:gd name="T39" fmla="*/ 3480 h 359"/>
                <a:gd name="T40" fmla="+- 0 8849 8465"/>
                <a:gd name="T41" fmla="*/ T40 w 384"/>
                <a:gd name="T42" fmla="+- 0 3386 3377"/>
                <a:gd name="T43" fmla="*/ 3386 h 359"/>
                <a:gd name="T44" fmla="+- 0 8775 8465"/>
                <a:gd name="T45" fmla="*/ T44 w 384"/>
                <a:gd name="T46" fmla="+- 0 3386 3377"/>
                <a:gd name="T47" fmla="*/ 3386 h 359"/>
                <a:gd name="T48" fmla="+- 0 8705 8465"/>
                <a:gd name="T49" fmla="*/ T48 w 384"/>
                <a:gd name="T50" fmla="+- 0 3384 3377"/>
                <a:gd name="T51" fmla="*/ 3384 h 359"/>
                <a:gd name="T52" fmla="+- 0 8566 8465"/>
                <a:gd name="T53" fmla="*/ T52 w 384"/>
                <a:gd name="T54" fmla="+- 0 3377 3377"/>
                <a:gd name="T55" fmla="*/ 3377 h 359"/>
                <a:gd name="T56" fmla="+- 0 8490 8465"/>
                <a:gd name="T57" fmla="*/ T56 w 384"/>
                <a:gd name="T58" fmla="+- 0 3377 3377"/>
                <a:gd name="T59" fmla="*/ 3377 h 359"/>
                <a:gd name="T60" fmla="+- 0 8849 8465"/>
                <a:gd name="T61" fmla="*/ T60 w 384"/>
                <a:gd name="T62" fmla="+- 0 3385 3377"/>
                <a:gd name="T63" fmla="*/ 3385 h 359"/>
                <a:gd name="T64" fmla="+- 0 8775 8465"/>
                <a:gd name="T65" fmla="*/ T64 w 384"/>
                <a:gd name="T66" fmla="+- 0 3386 3377"/>
                <a:gd name="T67" fmla="*/ 3386 h 359"/>
                <a:gd name="T68" fmla="+- 0 8849 8465"/>
                <a:gd name="T69" fmla="*/ T68 w 384"/>
                <a:gd name="T70" fmla="+- 0 3386 3377"/>
                <a:gd name="T71" fmla="*/ 3386 h 359"/>
                <a:gd name="T72" fmla="+- 0 8849 8465"/>
                <a:gd name="T73" fmla="*/ T72 w 384"/>
                <a:gd name="T74" fmla="+- 0 3385 3377"/>
                <a:gd name="T75" fmla="*/ 3385 h 3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84" h="359">
                  <a:moveTo>
                    <a:pt x="25" y="0"/>
                  </a:moveTo>
                  <a:lnTo>
                    <a:pt x="18" y="85"/>
                  </a:lnTo>
                  <a:lnTo>
                    <a:pt x="10" y="170"/>
                  </a:lnTo>
                  <a:lnTo>
                    <a:pt x="3" y="256"/>
                  </a:lnTo>
                  <a:lnTo>
                    <a:pt x="0" y="346"/>
                  </a:lnTo>
                  <a:lnTo>
                    <a:pt x="272" y="354"/>
                  </a:lnTo>
                  <a:lnTo>
                    <a:pt x="359" y="359"/>
                  </a:lnTo>
                  <a:lnTo>
                    <a:pt x="367" y="279"/>
                  </a:lnTo>
                  <a:lnTo>
                    <a:pt x="377" y="194"/>
                  </a:lnTo>
                  <a:lnTo>
                    <a:pt x="383" y="103"/>
                  </a:lnTo>
                  <a:lnTo>
                    <a:pt x="384" y="9"/>
                  </a:lnTo>
                  <a:lnTo>
                    <a:pt x="310" y="9"/>
                  </a:lnTo>
                  <a:lnTo>
                    <a:pt x="240" y="7"/>
                  </a:lnTo>
                  <a:lnTo>
                    <a:pt x="101" y="0"/>
                  </a:lnTo>
                  <a:lnTo>
                    <a:pt x="25" y="0"/>
                  </a:lnTo>
                  <a:close/>
                  <a:moveTo>
                    <a:pt x="384" y="8"/>
                  </a:moveTo>
                  <a:lnTo>
                    <a:pt x="310" y="9"/>
                  </a:lnTo>
                  <a:lnTo>
                    <a:pt x="384" y="9"/>
                  </a:lnTo>
                  <a:lnTo>
                    <a:pt x="38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478"/>
            <p:cNvSpPr>
              <a:spLocks/>
            </p:cNvSpPr>
            <p:nvPr/>
          </p:nvSpPr>
          <p:spPr bwMode="auto">
            <a:xfrm>
              <a:off x="7280" y="3385"/>
              <a:ext cx="414" cy="351"/>
            </a:xfrm>
            <a:custGeom>
              <a:avLst/>
              <a:gdLst>
                <a:gd name="T0" fmla="+- 0 7347 7280"/>
                <a:gd name="T1" fmla="*/ T0 w 414"/>
                <a:gd name="T2" fmla="+- 0 3730 3385"/>
                <a:gd name="T3" fmla="*/ 3730 h 351"/>
                <a:gd name="T4" fmla="+- 0 7586 7280"/>
                <a:gd name="T5" fmla="*/ T4 w 414"/>
                <a:gd name="T6" fmla="+- 0 3735 3385"/>
                <a:gd name="T7" fmla="*/ 3735 h 351"/>
                <a:gd name="T8" fmla="+- 0 7668 7280"/>
                <a:gd name="T9" fmla="*/ T8 w 414"/>
                <a:gd name="T10" fmla="+- 0 3730 3385"/>
                <a:gd name="T11" fmla="*/ 3730 h 351"/>
                <a:gd name="T12" fmla="+- 0 7447 7280"/>
                <a:gd name="T13" fmla="*/ T12 w 414"/>
                <a:gd name="T14" fmla="+- 0 3388 3385"/>
                <a:gd name="T15" fmla="*/ 3388 h 351"/>
                <a:gd name="T16" fmla="+- 0 7317 7280"/>
                <a:gd name="T17" fmla="*/ T16 w 414"/>
                <a:gd name="T18" fmla="+- 0 3398 3385"/>
                <a:gd name="T19" fmla="*/ 3398 h 351"/>
                <a:gd name="T20" fmla="+- 0 7305 7280"/>
                <a:gd name="T21" fmla="*/ T20 w 414"/>
                <a:gd name="T22" fmla="+- 0 3592 3385"/>
                <a:gd name="T23" fmla="*/ 3592 h 351"/>
                <a:gd name="T24" fmla="+- 0 7298 7280"/>
                <a:gd name="T25" fmla="*/ T24 w 414"/>
                <a:gd name="T26" fmla="+- 0 3671 3385"/>
                <a:gd name="T27" fmla="*/ 3671 h 351"/>
                <a:gd name="T28" fmla="+- 0 7289 7280"/>
                <a:gd name="T29" fmla="*/ T28 w 414"/>
                <a:gd name="T30" fmla="+- 0 3713 3385"/>
                <a:gd name="T31" fmla="*/ 3713 h 351"/>
                <a:gd name="T32" fmla="+- 0 7347 7280"/>
                <a:gd name="T33" fmla="*/ T32 w 414"/>
                <a:gd name="T34" fmla="+- 0 3730 3385"/>
                <a:gd name="T35" fmla="*/ 3730 h 351"/>
                <a:gd name="T36" fmla="+- 0 7671 7280"/>
                <a:gd name="T37" fmla="*/ T36 w 414"/>
                <a:gd name="T38" fmla="+- 0 3655 3385"/>
                <a:gd name="T39" fmla="*/ 3655 h 351"/>
                <a:gd name="T40" fmla="+- 0 7394 7280"/>
                <a:gd name="T41" fmla="*/ T40 w 414"/>
                <a:gd name="T42" fmla="+- 0 3649 3385"/>
                <a:gd name="T43" fmla="*/ 3649 h 351"/>
                <a:gd name="T44" fmla="+- 0 7453 7280"/>
                <a:gd name="T45" fmla="*/ T44 w 414"/>
                <a:gd name="T46" fmla="+- 0 3619 3385"/>
                <a:gd name="T47" fmla="*/ 3619 h 351"/>
                <a:gd name="T48" fmla="+- 0 7452 7280"/>
                <a:gd name="T49" fmla="*/ T48 w 414"/>
                <a:gd name="T50" fmla="+- 0 3585 3385"/>
                <a:gd name="T51" fmla="*/ 3585 h 351"/>
                <a:gd name="T52" fmla="+- 0 7417 7280"/>
                <a:gd name="T53" fmla="*/ T52 w 414"/>
                <a:gd name="T54" fmla="+- 0 3564 3385"/>
                <a:gd name="T55" fmla="*/ 3564 h 351"/>
                <a:gd name="T56" fmla="+- 0 7434 7280"/>
                <a:gd name="T57" fmla="*/ T56 w 414"/>
                <a:gd name="T58" fmla="+- 0 3549 3385"/>
                <a:gd name="T59" fmla="*/ 3549 h 351"/>
                <a:gd name="T60" fmla="+- 0 7459 7280"/>
                <a:gd name="T61" fmla="*/ T60 w 414"/>
                <a:gd name="T62" fmla="+- 0 3544 3385"/>
                <a:gd name="T63" fmla="*/ 3544 h 351"/>
                <a:gd name="T64" fmla="+- 0 7408 7280"/>
                <a:gd name="T65" fmla="*/ T64 w 414"/>
                <a:gd name="T66" fmla="+- 0 3532 3385"/>
                <a:gd name="T67" fmla="*/ 3532 h 351"/>
                <a:gd name="T68" fmla="+- 0 7392 7280"/>
                <a:gd name="T69" fmla="*/ T68 w 414"/>
                <a:gd name="T70" fmla="+- 0 3506 3385"/>
                <a:gd name="T71" fmla="*/ 3506 h 351"/>
                <a:gd name="T72" fmla="+- 0 7559 7280"/>
                <a:gd name="T73" fmla="*/ T72 w 414"/>
                <a:gd name="T74" fmla="+- 0 3491 3385"/>
                <a:gd name="T75" fmla="*/ 3491 h 351"/>
                <a:gd name="T76" fmla="+- 0 7683 7280"/>
                <a:gd name="T77" fmla="*/ T76 w 414"/>
                <a:gd name="T78" fmla="+- 0 3485 3385"/>
                <a:gd name="T79" fmla="*/ 3485 h 351"/>
                <a:gd name="T80" fmla="+- 0 7693 7280"/>
                <a:gd name="T81" fmla="*/ T80 w 414"/>
                <a:gd name="T82" fmla="+- 0 3385 3385"/>
                <a:gd name="T83" fmla="*/ 3385 h 351"/>
                <a:gd name="T84" fmla="+- 0 7430 7280"/>
                <a:gd name="T85" fmla="*/ T84 w 414"/>
                <a:gd name="T86" fmla="+- 0 3491 3385"/>
                <a:gd name="T87" fmla="*/ 3491 h 351"/>
                <a:gd name="T88" fmla="+- 0 7483 7280"/>
                <a:gd name="T89" fmla="*/ T88 w 414"/>
                <a:gd name="T90" fmla="+- 0 3528 3385"/>
                <a:gd name="T91" fmla="*/ 3528 h 351"/>
                <a:gd name="T92" fmla="+- 0 7477 7280"/>
                <a:gd name="T93" fmla="*/ T92 w 414"/>
                <a:gd name="T94" fmla="+- 0 3574 3385"/>
                <a:gd name="T95" fmla="*/ 3574 h 351"/>
                <a:gd name="T96" fmla="+- 0 7484 7280"/>
                <a:gd name="T97" fmla="*/ T96 w 414"/>
                <a:gd name="T98" fmla="+- 0 3599 3385"/>
                <a:gd name="T99" fmla="*/ 3599 h 351"/>
                <a:gd name="T100" fmla="+- 0 7469 7280"/>
                <a:gd name="T101" fmla="*/ T100 w 414"/>
                <a:gd name="T102" fmla="+- 0 3640 3385"/>
                <a:gd name="T103" fmla="*/ 3640 h 351"/>
                <a:gd name="T104" fmla="+- 0 7671 7280"/>
                <a:gd name="T105" fmla="*/ T104 w 414"/>
                <a:gd name="T106" fmla="+- 0 3655 3385"/>
                <a:gd name="T107" fmla="*/ 3655 h 351"/>
                <a:gd name="T108" fmla="+- 0 7672 7280"/>
                <a:gd name="T109" fmla="*/ T108 w 414"/>
                <a:gd name="T110" fmla="+- 0 3644 3385"/>
                <a:gd name="T111" fmla="*/ 3644 h 351"/>
                <a:gd name="T112" fmla="+- 0 7538 7280"/>
                <a:gd name="T113" fmla="*/ T112 w 414"/>
                <a:gd name="T114" fmla="+- 0 3640 3385"/>
                <a:gd name="T115" fmla="*/ 3640 h 351"/>
                <a:gd name="T116" fmla="+- 0 7522 7280"/>
                <a:gd name="T117" fmla="*/ T116 w 414"/>
                <a:gd name="T118" fmla="+- 0 3631 3385"/>
                <a:gd name="T119" fmla="*/ 3631 h 351"/>
                <a:gd name="T120" fmla="+- 0 7532 7280"/>
                <a:gd name="T121" fmla="*/ T120 w 414"/>
                <a:gd name="T122" fmla="+- 0 3546 3385"/>
                <a:gd name="T123" fmla="*/ 3546 h 351"/>
                <a:gd name="T124" fmla="+- 0 7559 7280"/>
                <a:gd name="T125" fmla="*/ T124 w 414"/>
                <a:gd name="T126" fmla="+- 0 3491 3385"/>
                <a:gd name="T127" fmla="*/ 3491 h 351"/>
                <a:gd name="T128" fmla="+- 0 7568 7280"/>
                <a:gd name="T129" fmla="*/ T128 w 414"/>
                <a:gd name="T130" fmla="+- 0 3485 3385"/>
                <a:gd name="T131" fmla="*/ 3485 h 351"/>
                <a:gd name="T132" fmla="+- 0 7559 7280"/>
                <a:gd name="T133" fmla="*/ T132 w 414"/>
                <a:gd name="T134" fmla="+- 0 3565 3385"/>
                <a:gd name="T135" fmla="*/ 3565 h 351"/>
                <a:gd name="T136" fmla="+- 0 7547 7280"/>
                <a:gd name="T137" fmla="*/ T136 w 414"/>
                <a:gd name="T138" fmla="+- 0 3644 3385"/>
                <a:gd name="T139" fmla="*/ 3644 h 351"/>
                <a:gd name="T140" fmla="+- 0 7677 7280"/>
                <a:gd name="T141" fmla="*/ T140 w 414"/>
                <a:gd name="T142" fmla="+- 0 3564 3385"/>
                <a:gd name="T143" fmla="*/ 3564 h 351"/>
                <a:gd name="T144" fmla="+- 0 7453 7280"/>
                <a:gd name="T145" fmla="*/ T144 w 414"/>
                <a:gd name="T146" fmla="+- 0 3619 3385"/>
                <a:gd name="T147" fmla="*/ 3619 h 351"/>
                <a:gd name="T148" fmla="+- 0 7393 7280"/>
                <a:gd name="T149" fmla="*/ T148 w 414"/>
                <a:gd name="T150" fmla="+- 0 3624 3385"/>
                <a:gd name="T151" fmla="*/ 3624 h 351"/>
                <a:gd name="T152" fmla="+- 0 7452 7280"/>
                <a:gd name="T153" fmla="*/ T152 w 414"/>
                <a:gd name="T154" fmla="+- 0 3623 3385"/>
                <a:gd name="T155" fmla="*/ 3623 h 351"/>
                <a:gd name="T156" fmla="+- 0 7455 7280"/>
                <a:gd name="T157" fmla="*/ T156 w 414"/>
                <a:gd name="T158" fmla="+- 0 3514 3385"/>
                <a:gd name="T159" fmla="*/ 3514 h 351"/>
                <a:gd name="T160" fmla="+- 0 7408 7280"/>
                <a:gd name="T161" fmla="*/ T160 w 414"/>
                <a:gd name="T162" fmla="+- 0 3532 3385"/>
                <a:gd name="T163" fmla="*/ 3532 h 351"/>
                <a:gd name="T164" fmla="+- 0 7461 7280"/>
                <a:gd name="T165" fmla="*/ T164 w 414"/>
                <a:gd name="T166" fmla="+- 0 3520 3385"/>
                <a:gd name="T167" fmla="*/ 3520 h 3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14" h="351">
                  <a:moveTo>
                    <a:pt x="388" y="345"/>
                  </a:moveTo>
                  <a:lnTo>
                    <a:pt x="67" y="345"/>
                  </a:lnTo>
                  <a:lnTo>
                    <a:pt x="143" y="346"/>
                  </a:lnTo>
                  <a:lnTo>
                    <a:pt x="306" y="350"/>
                  </a:lnTo>
                  <a:lnTo>
                    <a:pt x="388" y="351"/>
                  </a:lnTo>
                  <a:lnTo>
                    <a:pt x="388" y="345"/>
                  </a:lnTo>
                  <a:close/>
                  <a:moveTo>
                    <a:pt x="413" y="0"/>
                  </a:moveTo>
                  <a:lnTo>
                    <a:pt x="167" y="3"/>
                  </a:lnTo>
                  <a:lnTo>
                    <a:pt x="94" y="6"/>
                  </a:lnTo>
                  <a:lnTo>
                    <a:pt x="37" y="13"/>
                  </a:lnTo>
                  <a:lnTo>
                    <a:pt x="32" y="79"/>
                  </a:lnTo>
                  <a:lnTo>
                    <a:pt x="25" y="207"/>
                  </a:lnTo>
                  <a:lnTo>
                    <a:pt x="21" y="263"/>
                  </a:lnTo>
                  <a:lnTo>
                    <a:pt x="18" y="286"/>
                  </a:lnTo>
                  <a:lnTo>
                    <a:pt x="15" y="308"/>
                  </a:lnTo>
                  <a:lnTo>
                    <a:pt x="9" y="328"/>
                  </a:lnTo>
                  <a:lnTo>
                    <a:pt x="0" y="346"/>
                  </a:lnTo>
                  <a:lnTo>
                    <a:pt x="67" y="345"/>
                  </a:lnTo>
                  <a:lnTo>
                    <a:pt x="388" y="345"/>
                  </a:lnTo>
                  <a:lnTo>
                    <a:pt x="391" y="270"/>
                  </a:lnTo>
                  <a:lnTo>
                    <a:pt x="152" y="270"/>
                  </a:lnTo>
                  <a:lnTo>
                    <a:pt x="114" y="264"/>
                  </a:lnTo>
                  <a:lnTo>
                    <a:pt x="92" y="234"/>
                  </a:lnTo>
                  <a:lnTo>
                    <a:pt x="173" y="234"/>
                  </a:lnTo>
                  <a:lnTo>
                    <a:pt x="179" y="213"/>
                  </a:lnTo>
                  <a:lnTo>
                    <a:pt x="172" y="200"/>
                  </a:lnTo>
                  <a:lnTo>
                    <a:pt x="147" y="193"/>
                  </a:lnTo>
                  <a:lnTo>
                    <a:pt x="137" y="179"/>
                  </a:lnTo>
                  <a:lnTo>
                    <a:pt x="143" y="169"/>
                  </a:lnTo>
                  <a:lnTo>
                    <a:pt x="154" y="164"/>
                  </a:lnTo>
                  <a:lnTo>
                    <a:pt x="167" y="162"/>
                  </a:lnTo>
                  <a:lnTo>
                    <a:pt x="179" y="159"/>
                  </a:lnTo>
                  <a:lnTo>
                    <a:pt x="179" y="147"/>
                  </a:lnTo>
                  <a:lnTo>
                    <a:pt x="128" y="147"/>
                  </a:lnTo>
                  <a:lnTo>
                    <a:pt x="112" y="146"/>
                  </a:lnTo>
                  <a:lnTo>
                    <a:pt x="112" y="121"/>
                  </a:lnTo>
                  <a:lnTo>
                    <a:pt x="150" y="106"/>
                  </a:lnTo>
                  <a:lnTo>
                    <a:pt x="279" y="106"/>
                  </a:lnTo>
                  <a:lnTo>
                    <a:pt x="288" y="100"/>
                  </a:lnTo>
                  <a:lnTo>
                    <a:pt x="403" y="100"/>
                  </a:lnTo>
                  <a:lnTo>
                    <a:pt x="404" y="93"/>
                  </a:lnTo>
                  <a:lnTo>
                    <a:pt x="413" y="0"/>
                  </a:lnTo>
                  <a:close/>
                  <a:moveTo>
                    <a:pt x="279" y="106"/>
                  </a:moveTo>
                  <a:lnTo>
                    <a:pt x="150" y="106"/>
                  </a:lnTo>
                  <a:lnTo>
                    <a:pt x="185" y="116"/>
                  </a:lnTo>
                  <a:lnTo>
                    <a:pt x="203" y="143"/>
                  </a:lnTo>
                  <a:lnTo>
                    <a:pt x="192" y="179"/>
                  </a:lnTo>
                  <a:lnTo>
                    <a:pt x="197" y="189"/>
                  </a:lnTo>
                  <a:lnTo>
                    <a:pt x="201" y="202"/>
                  </a:lnTo>
                  <a:lnTo>
                    <a:pt x="204" y="214"/>
                  </a:lnTo>
                  <a:lnTo>
                    <a:pt x="208" y="225"/>
                  </a:lnTo>
                  <a:lnTo>
                    <a:pt x="189" y="255"/>
                  </a:lnTo>
                  <a:lnTo>
                    <a:pt x="152" y="270"/>
                  </a:lnTo>
                  <a:lnTo>
                    <a:pt x="391" y="270"/>
                  </a:lnTo>
                  <a:lnTo>
                    <a:pt x="391" y="263"/>
                  </a:lnTo>
                  <a:lnTo>
                    <a:pt x="392" y="259"/>
                  </a:lnTo>
                  <a:lnTo>
                    <a:pt x="267" y="259"/>
                  </a:lnTo>
                  <a:lnTo>
                    <a:pt x="258" y="255"/>
                  </a:lnTo>
                  <a:lnTo>
                    <a:pt x="248" y="252"/>
                  </a:lnTo>
                  <a:lnTo>
                    <a:pt x="242" y="246"/>
                  </a:lnTo>
                  <a:lnTo>
                    <a:pt x="251" y="207"/>
                  </a:lnTo>
                  <a:lnTo>
                    <a:pt x="252" y="161"/>
                  </a:lnTo>
                  <a:lnTo>
                    <a:pt x="260" y="120"/>
                  </a:lnTo>
                  <a:lnTo>
                    <a:pt x="279" y="106"/>
                  </a:lnTo>
                  <a:close/>
                  <a:moveTo>
                    <a:pt x="403" y="100"/>
                  </a:moveTo>
                  <a:lnTo>
                    <a:pt x="288" y="100"/>
                  </a:lnTo>
                  <a:lnTo>
                    <a:pt x="283" y="136"/>
                  </a:lnTo>
                  <a:lnTo>
                    <a:pt x="279" y="180"/>
                  </a:lnTo>
                  <a:lnTo>
                    <a:pt x="274" y="224"/>
                  </a:lnTo>
                  <a:lnTo>
                    <a:pt x="267" y="259"/>
                  </a:lnTo>
                  <a:lnTo>
                    <a:pt x="392" y="259"/>
                  </a:lnTo>
                  <a:lnTo>
                    <a:pt x="397" y="179"/>
                  </a:lnTo>
                  <a:lnTo>
                    <a:pt x="403" y="100"/>
                  </a:lnTo>
                  <a:close/>
                  <a:moveTo>
                    <a:pt x="173" y="234"/>
                  </a:moveTo>
                  <a:lnTo>
                    <a:pt x="92" y="234"/>
                  </a:lnTo>
                  <a:lnTo>
                    <a:pt x="113" y="239"/>
                  </a:lnTo>
                  <a:lnTo>
                    <a:pt x="144" y="244"/>
                  </a:lnTo>
                  <a:lnTo>
                    <a:pt x="172" y="238"/>
                  </a:lnTo>
                  <a:lnTo>
                    <a:pt x="173" y="234"/>
                  </a:lnTo>
                  <a:close/>
                  <a:moveTo>
                    <a:pt x="175" y="129"/>
                  </a:moveTo>
                  <a:lnTo>
                    <a:pt x="155" y="131"/>
                  </a:lnTo>
                  <a:lnTo>
                    <a:pt x="128" y="147"/>
                  </a:lnTo>
                  <a:lnTo>
                    <a:pt x="179" y="147"/>
                  </a:lnTo>
                  <a:lnTo>
                    <a:pt x="181" y="135"/>
                  </a:lnTo>
                  <a:lnTo>
                    <a:pt x="17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477"/>
            <p:cNvSpPr>
              <a:spLocks/>
            </p:cNvSpPr>
            <p:nvPr/>
          </p:nvSpPr>
          <p:spPr bwMode="auto">
            <a:xfrm>
              <a:off x="6908" y="3393"/>
              <a:ext cx="381" cy="341"/>
            </a:xfrm>
            <a:custGeom>
              <a:avLst/>
              <a:gdLst>
                <a:gd name="T0" fmla="+- 0 6979 6908"/>
                <a:gd name="T1" fmla="*/ T0 w 381"/>
                <a:gd name="T2" fmla="+- 0 3726 3393"/>
                <a:gd name="T3" fmla="*/ 3726 h 341"/>
                <a:gd name="T4" fmla="+- 0 7123 6908"/>
                <a:gd name="T5" fmla="*/ T4 w 381"/>
                <a:gd name="T6" fmla="+- 0 3732 3393"/>
                <a:gd name="T7" fmla="*/ 3732 h 341"/>
                <a:gd name="T8" fmla="+- 0 7271 6908"/>
                <a:gd name="T9" fmla="*/ T8 w 381"/>
                <a:gd name="T10" fmla="+- 0 3731 3393"/>
                <a:gd name="T11" fmla="*/ 3731 h 341"/>
                <a:gd name="T12" fmla="+- 0 6938 6908"/>
                <a:gd name="T13" fmla="*/ T12 w 381"/>
                <a:gd name="T14" fmla="+- 0 3393 3393"/>
                <a:gd name="T15" fmla="*/ 3393 h 341"/>
                <a:gd name="T16" fmla="+- 0 6916 6908"/>
                <a:gd name="T17" fmla="*/ T16 w 381"/>
                <a:gd name="T18" fmla="+- 0 3567 3393"/>
                <a:gd name="T19" fmla="*/ 3567 h 341"/>
                <a:gd name="T20" fmla="+- 0 6908 6908"/>
                <a:gd name="T21" fmla="*/ T20 w 381"/>
                <a:gd name="T22" fmla="+- 0 3727 3393"/>
                <a:gd name="T23" fmla="*/ 3727 h 341"/>
                <a:gd name="T24" fmla="+- 0 7271 6908"/>
                <a:gd name="T25" fmla="*/ T24 w 381"/>
                <a:gd name="T26" fmla="+- 0 3726 3393"/>
                <a:gd name="T27" fmla="*/ 3726 h 341"/>
                <a:gd name="T28" fmla="+- 0 7271 6908"/>
                <a:gd name="T29" fmla="*/ T28 w 381"/>
                <a:gd name="T30" fmla="+- 0 3658 3393"/>
                <a:gd name="T31" fmla="*/ 3658 h 341"/>
                <a:gd name="T32" fmla="+- 0 6983 6908"/>
                <a:gd name="T33" fmla="*/ T32 w 381"/>
                <a:gd name="T34" fmla="+- 0 3619 3393"/>
                <a:gd name="T35" fmla="*/ 3619 h 341"/>
                <a:gd name="T36" fmla="+- 0 7040 6908"/>
                <a:gd name="T37" fmla="*/ T36 w 381"/>
                <a:gd name="T38" fmla="+- 0 3618 3393"/>
                <a:gd name="T39" fmla="*/ 3618 h 341"/>
                <a:gd name="T40" fmla="+- 0 7054 6908"/>
                <a:gd name="T41" fmla="*/ T40 w 381"/>
                <a:gd name="T42" fmla="+- 0 3581 3393"/>
                <a:gd name="T43" fmla="*/ 3581 h 341"/>
                <a:gd name="T44" fmla="+- 0 7035 6908"/>
                <a:gd name="T45" fmla="*/ T44 w 381"/>
                <a:gd name="T46" fmla="+- 0 3569 3393"/>
                <a:gd name="T47" fmla="*/ 3569 h 341"/>
                <a:gd name="T48" fmla="+- 0 7013 6908"/>
                <a:gd name="T49" fmla="*/ T48 w 381"/>
                <a:gd name="T50" fmla="+- 0 3560 3393"/>
                <a:gd name="T51" fmla="*/ 3560 h 341"/>
                <a:gd name="T52" fmla="+- 0 7025 6908"/>
                <a:gd name="T53" fmla="*/ T52 w 381"/>
                <a:gd name="T54" fmla="+- 0 3540 3393"/>
                <a:gd name="T55" fmla="*/ 3540 h 341"/>
                <a:gd name="T56" fmla="+- 0 7050 6908"/>
                <a:gd name="T57" fmla="*/ T56 w 381"/>
                <a:gd name="T58" fmla="+- 0 3518 3393"/>
                <a:gd name="T59" fmla="*/ 3518 h 341"/>
                <a:gd name="T60" fmla="+- 0 6996 6908"/>
                <a:gd name="T61" fmla="*/ T60 w 381"/>
                <a:gd name="T62" fmla="+- 0 3514 3393"/>
                <a:gd name="T63" fmla="*/ 3514 h 341"/>
                <a:gd name="T64" fmla="+- 0 7287 6908"/>
                <a:gd name="T65" fmla="*/ T64 w 381"/>
                <a:gd name="T66" fmla="+- 0 3477 3393"/>
                <a:gd name="T67" fmla="*/ 3477 h 341"/>
                <a:gd name="T68" fmla="+- 0 7028 6908"/>
                <a:gd name="T69" fmla="*/ T68 w 381"/>
                <a:gd name="T70" fmla="+- 0 3397 3393"/>
                <a:gd name="T71" fmla="*/ 3397 h 341"/>
                <a:gd name="T72" fmla="+- 0 7287 6908"/>
                <a:gd name="T73" fmla="*/ T72 w 381"/>
                <a:gd name="T74" fmla="+- 0 3477 3393"/>
                <a:gd name="T75" fmla="*/ 3477 h 341"/>
                <a:gd name="T76" fmla="+- 0 7046 6908"/>
                <a:gd name="T77" fmla="*/ T76 w 381"/>
                <a:gd name="T78" fmla="+- 0 3477 3393"/>
                <a:gd name="T79" fmla="*/ 3477 h 341"/>
                <a:gd name="T80" fmla="+- 0 7063 6908"/>
                <a:gd name="T81" fmla="*/ T80 w 381"/>
                <a:gd name="T82" fmla="+- 0 3544 3393"/>
                <a:gd name="T83" fmla="*/ 3544 h 341"/>
                <a:gd name="T84" fmla="+- 0 7064 6908"/>
                <a:gd name="T85" fmla="*/ T84 w 381"/>
                <a:gd name="T86" fmla="+- 0 3627 3393"/>
                <a:gd name="T87" fmla="*/ 3627 h 341"/>
                <a:gd name="T88" fmla="+- 0 6998 6908"/>
                <a:gd name="T89" fmla="*/ T88 w 381"/>
                <a:gd name="T90" fmla="+- 0 3658 3393"/>
                <a:gd name="T91" fmla="*/ 3658 h 341"/>
                <a:gd name="T92" fmla="+- 0 7274 6908"/>
                <a:gd name="T93" fmla="*/ T92 w 381"/>
                <a:gd name="T94" fmla="+- 0 3627 3393"/>
                <a:gd name="T95" fmla="*/ 3627 h 341"/>
                <a:gd name="T96" fmla="+- 0 7118 6908"/>
                <a:gd name="T97" fmla="*/ T96 w 381"/>
                <a:gd name="T98" fmla="+- 0 3598 3393"/>
                <a:gd name="T99" fmla="*/ 3598 h 341"/>
                <a:gd name="T100" fmla="+- 0 7128 6908"/>
                <a:gd name="T101" fmla="*/ T100 w 381"/>
                <a:gd name="T102" fmla="+- 0 3527 3393"/>
                <a:gd name="T103" fmla="*/ 3527 h 341"/>
                <a:gd name="T104" fmla="+- 0 7285 6908"/>
                <a:gd name="T105" fmla="*/ T104 w 381"/>
                <a:gd name="T106" fmla="+- 0 3502 3393"/>
                <a:gd name="T107" fmla="*/ 3502 h 341"/>
                <a:gd name="T108" fmla="+- 0 7287 6908"/>
                <a:gd name="T109" fmla="*/ T108 w 381"/>
                <a:gd name="T110" fmla="+- 0 3477 3393"/>
                <a:gd name="T111" fmla="*/ 3477 h 341"/>
                <a:gd name="T112" fmla="+- 0 7000 6908"/>
                <a:gd name="T113" fmla="*/ T112 w 381"/>
                <a:gd name="T114" fmla="+- 0 3618 3393"/>
                <a:gd name="T115" fmla="*/ 3618 h 341"/>
                <a:gd name="T116" fmla="+- 0 7004 6908"/>
                <a:gd name="T117" fmla="*/ T116 w 381"/>
                <a:gd name="T118" fmla="+- 0 3644 3393"/>
                <a:gd name="T119" fmla="*/ 3644 h 341"/>
                <a:gd name="T120" fmla="+- 0 7038 6908"/>
                <a:gd name="T121" fmla="*/ T120 w 381"/>
                <a:gd name="T122" fmla="+- 0 3621 3393"/>
                <a:gd name="T123" fmla="*/ 3621 h 341"/>
                <a:gd name="T124" fmla="+- 0 7285 6908"/>
                <a:gd name="T125" fmla="*/ T124 w 381"/>
                <a:gd name="T126" fmla="+- 0 3502 3393"/>
                <a:gd name="T127" fmla="*/ 3502 h 341"/>
                <a:gd name="T128" fmla="+- 0 7193 6908"/>
                <a:gd name="T129" fmla="*/ T128 w 381"/>
                <a:gd name="T130" fmla="+- 0 3521 3393"/>
                <a:gd name="T131" fmla="*/ 3521 h 341"/>
                <a:gd name="T132" fmla="+- 0 7174 6908"/>
                <a:gd name="T133" fmla="*/ T132 w 381"/>
                <a:gd name="T134" fmla="+- 0 3614 3393"/>
                <a:gd name="T135" fmla="*/ 3614 h 341"/>
                <a:gd name="T136" fmla="+- 0 7274 6908"/>
                <a:gd name="T137" fmla="*/ T136 w 381"/>
                <a:gd name="T138" fmla="+- 0 3627 3393"/>
                <a:gd name="T139" fmla="*/ 3627 h 341"/>
                <a:gd name="T140" fmla="+- 0 7046 6908"/>
                <a:gd name="T141" fmla="*/ T140 w 381"/>
                <a:gd name="T142" fmla="+- 0 3498 3393"/>
                <a:gd name="T143" fmla="*/ 3498 h 341"/>
                <a:gd name="T144" fmla="+- 0 7011 6908"/>
                <a:gd name="T145" fmla="*/ T144 w 381"/>
                <a:gd name="T146" fmla="+- 0 3512 3393"/>
                <a:gd name="T147" fmla="*/ 3512 h 341"/>
                <a:gd name="T148" fmla="+- 0 7049 6908"/>
                <a:gd name="T149" fmla="*/ T148 w 381"/>
                <a:gd name="T150" fmla="+- 0 3514 3393"/>
                <a:gd name="T151" fmla="*/ 3514 h 341"/>
                <a:gd name="T152" fmla="+- 0 7288 6908"/>
                <a:gd name="T153" fmla="*/ T152 w 381"/>
                <a:gd name="T154" fmla="+- 0 3393 3393"/>
                <a:gd name="T155" fmla="*/ 3393 h 341"/>
                <a:gd name="T156" fmla="+- 0 7028 6908"/>
                <a:gd name="T157" fmla="*/ T156 w 381"/>
                <a:gd name="T158" fmla="+- 0 3397 3393"/>
                <a:gd name="T159" fmla="*/ 3397 h 341"/>
                <a:gd name="T160" fmla="+- 0 7288 6908"/>
                <a:gd name="T161" fmla="*/ T160 w 381"/>
                <a:gd name="T162" fmla="+- 0 3393 3393"/>
                <a:gd name="T163" fmla="*/ 3393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1" h="341">
                  <a:moveTo>
                    <a:pt x="363" y="333"/>
                  </a:moveTo>
                  <a:lnTo>
                    <a:pt x="71" y="333"/>
                  </a:lnTo>
                  <a:lnTo>
                    <a:pt x="142" y="335"/>
                  </a:lnTo>
                  <a:lnTo>
                    <a:pt x="215" y="339"/>
                  </a:lnTo>
                  <a:lnTo>
                    <a:pt x="289" y="341"/>
                  </a:lnTo>
                  <a:lnTo>
                    <a:pt x="363" y="338"/>
                  </a:lnTo>
                  <a:lnTo>
                    <a:pt x="363" y="333"/>
                  </a:lnTo>
                  <a:close/>
                  <a:moveTo>
                    <a:pt x="30" y="0"/>
                  </a:moveTo>
                  <a:lnTo>
                    <a:pt x="20" y="86"/>
                  </a:lnTo>
                  <a:lnTo>
                    <a:pt x="8" y="174"/>
                  </a:lnTo>
                  <a:lnTo>
                    <a:pt x="0" y="259"/>
                  </a:lnTo>
                  <a:lnTo>
                    <a:pt x="0" y="334"/>
                  </a:lnTo>
                  <a:lnTo>
                    <a:pt x="71" y="333"/>
                  </a:lnTo>
                  <a:lnTo>
                    <a:pt x="363" y="333"/>
                  </a:lnTo>
                  <a:lnTo>
                    <a:pt x="363" y="268"/>
                  </a:lnTo>
                  <a:lnTo>
                    <a:pt x="363" y="265"/>
                  </a:lnTo>
                  <a:lnTo>
                    <a:pt x="90" y="265"/>
                  </a:lnTo>
                  <a:lnTo>
                    <a:pt x="75" y="226"/>
                  </a:lnTo>
                  <a:lnTo>
                    <a:pt x="92" y="225"/>
                  </a:lnTo>
                  <a:lnTo>
                    <a:pt x="132" y="225"/>
                  </a:lnTo>
                  <a:lnTo>
                    <a:pt x="140" y="210"/>
                  </a:lnTo>
                  <a:lnTo>
                    <a:pt x="146" y="188"/>
                  </a:lnTo>
                  <a:lnTo>
                    <a:pt x="140" y="178"/>
                  </a:lnTo>
                  <a:lnTo>
                    <a:pt x="127" y="176"/>
                  </a:lnTo>
                  <a:lnTo>
                    <a:pt x="113" y="175"/>
                  </a:lnTo>
                  <a:lnTo>
                    <a:pt x="105" y="167"/>
                  </a:lnTo>
                  <a:lnTo>
                    <a:pt x="105" y="159"/>
                  </a:lnTo>
                  <a:lnTo>
                    <a:pt x="117" y="147"/>
                  </a:lnTo>
                  <a:lnTo>
                    <a:pt x="132" y="138"/>
                  </a:lnTo>
                  <a:lnTo>
                    <a:pt x="142" y="125"/>
                  </a:lnTo>
                  <a:lnTo>
                    <a:pt x="141" y="121"/>
                  </a:lnTo>
                  <a:lnTo>
                    <a:pt x="88" y="121"/>
                  </a:lnTo>
                  <a:lnTo>
                    <a:pt x="99" y="84"/>
                  </a:lnTo>
                  <a:lnTo>
                    <a:pt x="379" y="84"/>
                  </a:lnTo>
                  <a:lnTo>
                    <a:pt x="380" y="4"/>
                  </a:lnTo>
                  <a:lnTo>
                    <a:pt x="120" y="4"/>
                  </a:lnTo>
                  <a:lnTo>
                    <a:pt x="30" y="0"/>
                  </a:lnTo>
                  <a:close/>
                  <a:moveTo>
                    <a:pt x="379" y="84"/>
                  </a:moveTo>
                  <a:lnTo>
                    <a:pt x="99" y="84"/>
                  </a:lnTo>
                  <a:lnTo>
                    <a:pt x="138" y="84"/>
                  </a:lnTo>
                  <a:lnTo>
                    <a:pt x="168" y="111"/>
                  </a:lnTo>
                  <a:lnTo>
                    <a:pt x="155" y="151"/>
                  </a:lnTo>
                  <a:lnTo>
                    <a:pt x="172" y="192"/>
                  </a:lnTo>
                  <a:lnTo>
                    <a:pt x="156" y="234"/>
                  </a:lnTo>
                  <a:lnTo>
                    <a:pt x="122" y="263"/>
                  </a:lnTo>
                  <a:lnTo>
                    <a:pt x="90" y="265"/>
                  </a:lnTo>
                  <a:lnTo>
                    <a:pt x="363" y="265"/>
                  </a:lnTo>
                  <a:lnTo>
                    <a:pt x="366" y="234"/>
                  </a:lnTo>
                  <a:lnTo>
                    <a:pt x="221" y="234"/>
                  </a:lnTo>
                  <a:lnTo>
                    <a:pt x="210" y="205"/>
                  </a:lnTo>
                  <a:lnTo>
                    <a:pt x="211" y="169"/>
                  </a:lnTo>
                  <a:lnTo>
                    <a:pt x="220" y="134"/>
                  </a:lnTo>
                  <a:lnTo>
                    <a:pt x="234" y="109"/>
                  </a:lnTo>
                  <a:lnTo>
                    <a:pt x="377" y="109"/>
                  </a:lnTo>
                  <a:lnTo>
                    <a:pt x="379" y="92"/>
                  </a:lnTo>
                  <a:lnTo>
                    <a:pt x="379" y="84"/>
                  </a:lnTo>
                  <a:close/>
                  <a:moveTo>
                    <a:pt x="132" y="225"/>
                  </a:moveTo>
                  <a:lnTo>
                    <a:pt x="92" y="225"/>
                  </a:lnTo>
                  <a:lnTo>
                    <a:pt x="91" y="241"/>
                  </a:lnTo>
                  <a:lnTo>
                    <a:pt x="96" y="251"/>
                  </a:lnTo>
                  <a:lnTo>
                    <a:pt x="115" y="242"/>
                  </a:lnTo>
                  <a:lnTo>
                    <a:pt x="130" y="228"/>
                  </a:lnTo>
                  <a:lnTo>
                    <a:pt x="132" y="225"/>
                  </a:lnTo>
                  <a:close/>
                  <a:moveTo>
                    <a:pt x="377" y="109"/>
                  </a:moveTo>
                  <a:lnTo>
                    <a:pt x="234" y="109"/>
                  </a:lnTo>
                  <a:lnTo>
                    <a:pt x="285" y="128"/>
                  </a:lnTo>
                  <a:lnTo>
                    <a:pt x="292" y="176"/>
                  </a:lnTo>
                  <a:lnTo>
                    <a:pt x="266" y="221"/>
                  </a:lnTo>
                  <a:lnTo>
                    <a:pt x="221" y="234"/>
                  </a:lnTo>
                  <a:lnTo>
                    <a:pt x="366" y="234"/>
                  </a:lnTo>
                  <a:lnTo>
                    <a:pt x="377" y="109"/>
                  </a:lnTo>
                  <a:close/>
                  <a:moveTo>
                    <a:pt x="138" y="105"/>
                  </a:moveTo>
                  <a:lnTo>
                    <a:pt x="123" y="106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141" y="121"/>
                  </a:lnTo>
                  <a:lnTo>
                    <a:pt x="138" y="105"/>
                  </a:lnTo>
                  <a:close/>
                  <a:moveTo>
                    <a:pt x="380" y="0"/>
                  </a:moveTo>
                  <a:lnTo>
                    <a:pt x="214" y="4"/>
                  </a:lnTo>
                  <a:lnTo>
                    <a:pt x="120" y="4"/>
                  </a:lnTo>
                  <a:lnTo>
                    <a:pt x="380" y="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" y="3375"/>
              <a:ext cx="380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475"/>
            <p:cNvSpPr>
              <a:spLocks/>
            </p:cNvSpPr>
            <p:nvPr/>
          </p:nvSpPr>
          <p:spPr bwMode="auto">
            <a:xfrm>
              <a:off x="6983" y="3477"/>
              <a:ext cx="97" cy="181"/>
            </a:xfrm>
            <a:custGeom>
              <a:avLst/>
              <a:gdLst>
                <a:gd name="T0" fmla="+- 0 7000 6983"/>
                <a:gd name="T1" fmla="*/ T0 w 97"/>
                <a:gd name="T2" fmla="+- 0 3618 3477"/>
                <a:gd name="T3" fmla="*/ 3618 h 181"/>
                <a:gd name="T4" fmla="+- 0 6983 6983"/>
                <a:gd name="T5" fmla="*/ T4 w 97"/>
                <a:gd name="T6" fmla="+- 0 3619 3477"/>
                <a:gd name="T7" fmla="*/ 3619 h 181"/>
                <a:gd name="T8" fmla="+- 0 6998 6983"/>
                <a:gd name="T9" fmla="*/ T8 w 97"/>
                <a:gd name="T10" fmla="+- 0 3658 3477"/>
                <a:gd name="T11" fmla="*/ 3658 h 181"/>
                <a:gd name="T12" fmla="+- 0 7030 6983"/>
                <a:gd name="T13" fmla="*/ T12 w 97"/>
                <a:gd name="T14" fmla="+- 0 3656 3477"/>
                <a:gd name="T15" fmla="*/ 3656 h 181"/>
                <a:gd name="T16" fmla="+- 0 7045 6983"/>
                <a:gd name="T17" fmla="*/ T16 w 97"/>
                <a:gd name="T18" fmla="+- 0 3644 3477"/>
                <a:gd name="T19" fmla="*/ 3644 h 181"/>
                <a:gd name="T20" fmla="+- 0 7004 6983"/>
                <a:gd name="T21" fmla="*/ T20 w 97"/>
                <a:gd name="T22" fmla="+- 0 3644 3477"/>
                <a:gd name="T23" fmla="*/ 3644 h 181"/>
                <a:gd name="T24" fmla="+- 0 6999 6983"/>
                <a:gd name="T25" fmla="*/ T24 w 97"/>
                <a:gd name="T26" fmla="+- 0 3634 3477"/>
                <a:gd name="T27" fmla="*/ 3634 h 181"/>
                <a:gd name="T28" fmla="+- 0 7000 6983"/>
                <a:gd name="T29" fmla="*/ T28 w 97"/>
                <a:gd name="T30" fmla="+- 0 3618 3477"/>
                <a:gd name="T31" fmla="*/ 3618 h 181"/>
                <a:gd name="T32" fmla="+- 0 7070 6983"/>
                <a:gd name="T33" fmla="*/ T32 w 97"/>
                <a:gd name="T34" fmla="+- 0 3498 3477"/>
                <a:gd name="T35" fmla="*/ 3498 h 181"/>
                <a:gd name="T36" fmla="+- 0 7046 6983"/>
                <a:gd name="T37" fmla="*/ T36 w 97"/>
                <a:gd name="T38" fmla="+- 0 3498 3477"/>
                <a:gd name="T39" fmla="*/ 3498 h 181"/>
                <a:gd name="T40" fmla="+- 0 7050 6983"/>
                <a:gd name="T41" fmla="*/ T40 w 97"/>
                <a:gd name="T42" fmla="+- 0 3518 3477"/>
                <a:gd name="T43" fmla="*/ 3518 h 181"/>
                <a:gd name="T44" fmla="+- 0 7040 6983"/>
                <a:gd name="T45" fmla="*/ T44 w 97"/>
                <a:gd name="T46" fmla="+- 0 3531 3477"/>
                <a:gd name="T47" fmla="*/ 3531 h 181"/>
                <a:gd name="T48" fmla="+- 0 7025 6983"/>
                <a:gd name="T49" fmla="*/ T48 w 97"/>
                <a:gd name="T50" fmla="+- 0 3540 3477"/>
                <a:gd name="T51" fmla="*/ 3540 h 181"/>
                <a:gd name="T52" fmla="+- 0 7013 6983"/>
                <a:gd name="T53" fmla="*/ T52 w 97"/>
                <a:gd name="T54" fmla="+- 0 3552 3477"/>
                <a:gd name="T55" fmla="*/ 3552 h 181"/>
                <a:gd name="T56" fmla="+- 0 7013 6983"/>
                <a:gd name="T57" fmla="*/ T56 w 97"/>
                <a:gd name="T58" fmla="+- 0 3560 3477"/>
                <a:gd name="T59" fmla="*/ 3560 h 181"/>
                <a:gd name="T60" fmla="+- 0 7021 6983"/>
                <a:gd name="T61" fmla="*/ T60 w 97"/>
                <a:gd name="T62" fmla="+- 0 3568 3477"/>
                <a:gd name="T63" fmla="*/ 3568 h 181"/>
                <a:gd name="T64" fmla="+- 0 7035 6983"/>
                <a:gd name="T65" fmla="*/ T64 w 97"/>
                <a:gd name="T66" fmla="+- 0 3569 3477"/>
                <a:gd name="T67" fmla="*/ 3569 h 181"/>
                <a:gd name="T68" fmla="+- 0 7048 6983"/>
                <a:gd name="T69" fmla="*/ T68 w 97"/>
                <a:gd name="T70" fmla="+- 0 3571 3477"/>
                <a:gd name="T71" fmla="*/ 3571 h 181"/>
                <a:gd name="T72" fmla="+- 0 7054 6983"/>
                <a:gd name="T73" fmla="*/ T72 w 97"/>
                <a:gd name="T74" fmla="+- 0 3581 3477"/>
                <a:gd name="T75" fmla="*/ 3581 h 181"/>
                <a:gd name="T76" fmla="+- 0 7048 6983"/>
                <a:gd name="T77" fmla="*/ T76 w 97"/>
                <a:gd name="T78" fmla="+- 0 3603 3477"/>
                <a:gd name="T79" fmla="*/ 3603 h 181"/>
                <a:gd name="T80" fmla="+- 0 7038 6983"/>
                <a:gd name="T81" fmla="*/ T80 w 97"/>
                <a:gd name="T82" fmla="+- 0 3621 3477"/>
                <a:gd name="T83" fmla="*/ 3621 h 181"/>
                <a:gd name="T84" fmla="+- 0 7023 6983"/>
                <a:gd name="T85" fmla="*/ T84 w 97"/>
                <a:gd name="T86" fmla="+- 0 3635 3477"/>
                <a:gd name="T87" fmla="*/ 3635 h 181"/>
                <a:gd name="T88" fmla="+- 0 7004 6983"/>
                <a:gd name="T89" fmla="*/ T88 w 97"/>
                <a:gd name="T90" fmla="+- 0 3644 3477"/>
                <a:gd name="T91" fmla="*/ 3644 h 181"/>
                <a:gd name="T92" fmla="+- 0 7045 6983"/>
                <a:gd name="T93" fmla="*/ T92 w 97"/>
                <a:gd name="T94" fmla="+- 0 3644 3477"/>
                <a:gd name="T95" fmla="*/ 3644 h 181"/>
                <a:gd name="T96" fmla="+- 0 7064 6983"/>
                <a:gd name="T97" fmla="*/ T96 w 97"/>
                <a:gd name="T98" fmla="+- 0 3627 3477"/>
                <a:gd name="T99" fmla="*/ 3627 h 181"/>
                <a:gd name="T100" fmla="+- 0 7080 6983"/>
                <a:gd name="T101" fmla="*/ T100 w 97"/>
                <a:gd name="T102" fmla="+- 0 3585 3477"/>
                <a:gd name="T103" fmla="*/ 3585 h 181"/>
                <a:gd name="T104" fmla="+- 0 7063 6983"/>
                <a:gd name="T105" fmla="*/ T104 w 97"/>
                <a:gd name="T106" fmla="+- 0 3544 3477"/>
                <a:gd name="T107" fmla="*/ 3544 h 181"/>
                <a:gd name="T108" fmla="+- 0 7076 6983"/>
                <a:gd name="T109" fmla="*/ T108 w 97"/>
                <a:gd name="T110" fmla="+- 0 3504 3477"/>
                <a:gd name="T111" fmla="*/ 3504 h 181"/>
                <a:gd name="T112" fmla="+- 0 7070 6983"/>
                <a:gd name="T113" fmla="*/ T112 w 97"/>
                <a:gd name="T114" fmla="+- 0 3498 3477"/>
                <a:gd name="T115" fmla="*/ 3498 h 181"/>
                <a:gd name="T116" fmla="+- 0 7007 6983"/>
                <a:gd name="T117" fmla="*/ T116 w 97"/>
                <a:gd name="T118" fmla="+- 0 3477 3477"/>
                <a:gd name="T119" fmla="*/ 3477 h 181"/>
                <a:gd name="T120" fmla="+- 0 6996 6983"/>
                <a:gd name="T121" fmla="*/ T120 w 97"/>
                <a:gd name="T122" fmla="+- 0 3514 3477"/>
                <a:gd name="T123" fmla="*/ 3514 h 181"/>
                <a:gd name="T124" fmla="+- 0 7011 6983"/>
                <a:gd name="T125" fmla="*/ T124 w 97"/>
                <a:gd name="T126" fmla="+- 0 3512 3477"/>
                <a:gd name="T127" fmla="*/ 3512 h 181"/>
                <a:gd name="T128" fmla="+- 0 7021 6983"/>
                <a:gd name="T129" fmla="*/ T128 w 97"/>
                <a:gd name="T130" fmla="+- 0 3506 3477"/>
                <a:gd name="T131" fmla="*/ 3506 h 181"/>
                <a:gd name="T132" fmla="+- 0 7031 6983"/>
                <a:gd name="T133" fmla="*/ T132 w 97"/>
                <a:gd name="T134" fmla="+- 0 3499 3477"/>
                <a:gd name="T135" fmla="*/ 3499 h 181"/>
                <a:gd name="T136" fmla="+- 0 7046 6983"/>
                <a:gd name="T137" fmla="*/ T136 w 97"/>
                <a:gd name="T138" fmla="+- 0 3498 3477"/>
                <a:gd name="T139" fmla="*/ 3498 h 181"/>
                <a:gd name="T140" fmla="+- 0 7070 6983"/>
                <a:gd name="T141" fmla="*/ T140 w 97"/>
                <a:gd name="T142" fmla="+- 0 3498 3477"/>
                <a:gd name="T143" fmla="*/ 3498 h 181"/>
                <a:gd name="T144" fmla="+- 0 7046 6983"/>
                <a:gd name="T145" fmla="*/ T144 w 97"/>
                <a:gd name="T146" fmla="+- 0 3477 3477"/>
                <a:gd name="T147" fmla="*/ 3477 h 181"/>
                <a:gd name="T148" fmla="+- 0 7007 6983"/>
                <a:gd name="T149" fmla="*/ T148 w 97"/>
                <a:gd name="T150" fmla="+- 0 3477 3477"/>
                <a:gd name="T151" fmla="*/ 3477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97" h="181">
                  <a:moveTo>
                    <a:pt x="17" y="141"/>
                  </a:moveTo>
                  <a:lnTo>
                    <a:pt x="0" y="142"/>
                  </a:lnTo>
                  <a:lnTo>
                    <a:pt x="15" y="181"/>
                  </a:lnTo>
                  <a:lnTo>
                    <a:pt x="47" y="179"/>
                  </a:lnTo>
                  <a:lnTo>
                    <a:pt x="62" y="167"/>
                  </a:lnTo>
                  <a:lnTo>
                    <a:pt x="21" y="167"/>
                  </a:lnTo>
                  <a:lnTo>
                    <a:pt x="16" y="157"/>
                  </a:lnTo>
                  <a:lnTo>
                    <a:pt x="17" y="141"/>
                  </a:lnTo>
                  <a:close/>
                  <a:moveTo>
                    <a:pt x="87" y="21"/>
                  </a:moveTo>
                  <a:lnTo>
                    <a:pt x="63" y="21"/>
                  </a:lnTo>
                  <a:lnTo>
                    <a:pt x="67" y="41"/>
                  </a:lnTo>
                  <a:lnTo>
                    <a:pt x="57" y="54"/>
                  </a:lnTo>
                  <a:lnTo>
                    <a:pt x="42" y="6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8" y="91"/>
                  </a:lnTo>
                  <a:lnTo>
                    <a:pt x="52" y="92"/>
                  </a:lnTo>
                  <a:lnTo>
                    <a:pt x="65" y="94"/>
                  </a:lnTo>
                  <a:lnTo>
                    <a:pt x="71" y="104"/>
                  </a:lnTo>
                  <a:lnTo>
                    <a:pt x="65" y="126"/>
                  </a:lnTo>
                  <a:lnTo>
                    <a:pt x="55" y="144"/>
                  </a:lnTo>
                  <a:lnTo>
                    <a:pt x="40" y="158"/>
                  </a:lnTo>
                  <a:lnTo>
                    <a:pt x="21" y="167"/>
                  </a:lnTo>
                  <a:lnTo>
                    <a:pt x="62" y="167"/>
                  </a:lnTo>
                  <a:lnTo>
                    <a:pt x="81" y="150"/>
                  </a:lnTo>
                  <a:lnTo>
                    <a:pt x="97" y="108"/>
                  </a:lnTo>
                  <a:lnTo>
                    <a:pt x="80" y="67"/>
                  </a:lnTo>
                  <a:lnTo>
                    <a:pt x="93" y="27"/>
                  </a:lnTo>
                  <a:lnTo>
                    <a:pt x="87" y="21"/>
                  </a:lnTo>
                  <a:close/>
                  <a:moveTo>
                    <a:pt x="24" y="0"/>
                  </a:moveTo>
                  <a:lnTo>
                    <a:pt x="13" y="37"/>
                  </a:lnTo>
                  <a:lnTo>
                    <a:pt x="28" y="35"/>
                  </a:lnTo>
                  <a:lnTo>
                    <a:pt x="38" y="29"/>
                  </a:lnTo>
                  <a:lnTo>
                    <a:pt x="48" y="22"/>
                  </a:lnTo>
                  <a:lnTo>
                    <a:pt x="63" y="21"/>
                  </a:lnTo>
                  <a:lnTo>
                    <a:pt x="87" y="21"/>
                  </a:lnTo>
                  <a:lnTo>
                    <a:pt x="6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" y="3491"/>
              <a:ext cx="117" cy="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522" y="3485"/>
              <a:ext cx="46" cy="159"/>
            </a:xfrm>
            <a:custGeom>
              <a:avLst/>
              <a:gdLst>
                <a:gd name="T0" fmla="+- 0 7568 7522"/>
                <a:gd name="T1" fmla="*/ T0 w 46"/>
                <a:gd name="T2" fmla="+- 0 3485 3485"/>
                <a:gd name="T3" fmla="*/ 3485 h 159"/>
                <a:gd name="T4" fmla="+- 0 7540 7522"/>
                <a:gd name="T5" fmla="*/ T4 w 46"/>
                <a:gd name="T6" fmla="+- 0 3505 3485"/>
                <a:gd name="T7" fmla="*/ 3505 h 159"/>
                <a:gd name="T8" fmla="+- 0 7532 7522"/>
                <a:gd name="T9" fmla="*/ T8 w 46"/>
                <a:gd name="T10" fmla="+- 0 3546 3485"/>
                <a:gd name="T11" fmla="*/ 3546 h 159"/>
                <a:gd name="T12" fmla="+- 0 7531 7522"/>
                <a:gd name="T13" fmla="*/ T12 w 46"/>
                <a:gd name="T14" fmla="+- 0 3592 3485"/>
                <a:gd name="T15" fmla="*/ 3592 h 159"/>
                <a:gd name="T16" fmla="+- 0 7522 7522"/>
                <a:gd name="T17" fmla="*/ T16 w 46"/>
                <a:gd name="T18" fmla="+- 0 3631 3485"/>
                <a:gd name="T19" fmla="*/ 3631 h 159"/>
                <a:gd name="T20" fmla="+- 0 7528 7522"/>
                <a:gd name="T21" fmla="*/ T20 w 46"/>
                <a:gd name="T22" fmla="+- 0 3637 3485"/>
                <a:gd name="T23" fmla="*/ 3637 h 159"/>
                <a:gd name="T24" fmla="+- 0 7538 7522"/>
                <a:gd name="T25" fmla="*/ T24 w 46"/>
                <a:gd name="T26" fmla="+- 0 3640 3485"/>
                <a:gd name="T27" fmla="*/ 3640 h 159"/>
                <a:gd name="T28" fmla="+- 0 7547 7522"/>
                <a:gd name="T29" fmla="*/ T28 w 46"/>
                <a:gd name="T30" fmla="+- 0 3644 3485"/>
                <a:gd name="T31" fmla="*/ 3644 h 159"/>
                <a:gd name="T32" fmla="+- 0 7554 7522"/>
                <a:gd name="T33" fmla="*/ T32 w 46"/>
                <a:gd name="T34" fmla="+- 0 3609 3485"/>
                <a:gd name="T35" fmla="*/ 3609 h 159"/>
                <a:gd name="T36" fmla="+- 0 7559 7522"/>
                <a:gd name="T37" fmla="*/ T36 w 46"/>
                <a:gd name="T38" fmla="+- 0 3565 3485"/>
                <a:gd name="T39" fmla="*/ 3565 h 159"/>
                <a:gd name="T40" fmla="+- 0 7563 7522"/>
                <a:gd name="T41" fmla="*/ T40 w 46"/>
                <a:gd name="T42" fmla="+- 0 3521 3485"/>
                <a:gd name="T43" fmla="*/ 3521 h 159"/>
                <a:gd name="T44" fmla="+- 0 7568 7522"/>
                <a:gd name="T45" fmla="*/ T44 w 46"/>
                <a:gd name="T46" fmla="+- 0 3485 3485"/>
                <a:gd name="T47" fmla="*/ 3485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6" h="159">
                  <a:moveTo>
                    <a:pt x="46" y="0"/>
                  </a:moveTo>
                  <a:lnTo>
                    <a:pt x="18" y="20"/>
                  </a:lnTo>
                  <a:lnTo>
                    <a:pt x="10" y="61"/>
                  </a:lnTo>
                  <a:lnTo>
                    <a:pt x="9" y="107"/>
                  </a:lnTo>
                  <a:lnTo>
                    <a:pt x="0" y="146"/>
                  </a:lnTo>
                  <a:lnTo>
                    <a:pt x="6" y="152"/>
                  </a:lnTo>
                  <a:lnTo>
                    <a:pt x="16" y="155"/>
                  </a:lnTo>
                  <a:lnTo>
                    <a:pt x="25" y="159"/>
                  </a:lnTo>
                  <a:lnTo>
                    <a:pt x="32" y="124"/>
                  </a:lnTo>
                  <a:lnTo>
                    <a:pt x="37" y="80"/>
                  </a:lnTo>
                  <a:lnTo>
                    <a:pt x="41" y="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472"/>
            <p:cNvSpPr>
              <a:spLocks/>
            </p:cNvSpPr>
            <p:nvPr/>
          </p:nvSpPr>
          <p:spPr bwMode="auto">
            <a:xfrm>
              <a:off x="7118" y="3502"/>
              <a:ext cx="82" cy="126"/>
            </a:xfrm>
            <a:custGeom>
              <a:avLst/>
              <a:gdLst>
                <a:gd name="T0" fmla="+- 0 7142 7118"/>
                <a:gd name="T1" fmla="*/ T0 w 82"/>
                <a:gd name="T2" fmla="+- 0 3502 3502"/>
                <a:gd name="T3" fmla="*/ 3502 h 126"/>
                <a:gd name="T4" fmla="+- 0 7128 7118"/>
                <a:gd name="T5" fmla="*/ T4 w 82"/>
                <a:gd name="T6" fmla="+- 0 3527 3502"/>
                <a:gd name="T7" fmla="*/ 3527 h 126"/>
                <a:gd name="T8" fmla="+- 0 7119 7118"/>
                <a:gd name="T9" fmla="*/ T8 w 82"/>
                <a:gd name="T10" fmla="+- 0 3562 3502"/>
                <a:gd name="T11" fmla="*/ 3562 h 126"/>
                <a:gd name="T12" fmla="+- 0 7118 7118"/>
                <a:gd name="T13" fmla="*/ T12 w 82"/>
                <a:gd name="T14" fmla="+- 0 3598 3502"/>
                <a:gd name="T15" fmla="*/ 3598 h 126"/>
                <a:gd name="T16" fmla="+- 0 7130 7118"/>
                <a:gd name="T17" fmla="*/ T16 w 82"/>
                <a:gd name="T18" fmla="+- 0 3627 3502"/>
                <a:gd name="T19" fmla="*/ 3627 h 126"/>
                <a:gd name="T20" fmla="+- 0 7174 7118"/>
                <a:gd name="T21" fmla="*/ T20 w 82"/>
                <a:gd name="T22" fmla="+- 0 3614 3502"/>
                <a:gd name="T23" fmla="*/ 3614 h 126"/>
                <a:gd name="T24" fmla="+- 0 7183 7118"/>
                <a:gd name="T25" fmla="*/ T24 w 82"/>
                <a:gd name="T26" fmla="+- 0 3598 3502"/>
                <a:gd name="T27" fmla="*/ 3598 h 126"/>
                <a:gd name="T28" fmla="+- 0 7150 7118"/>
                <a:gd name="T29" fmla="*/ T28 w 82"/>
                <a:gd name="T30" fmla="+- 0 3598 3502"/>
                <a:gd name="T31" fmla="*/ 3598 h 126"/>
                <a:gd name="T32" fmla="+- 0 7142 7118"/>
                <a:gd name="T33" fmla="*/ T32 w 82"/>
                <a:gd name="T34" fmla="+- 0 3581 3502"/>
                <a:gd name="T35" fmla="*/ 3581 h 126"/>
                <a:gd name="T36" fmla="+- 0 7144 7118"/>
                <a:gd name="T37" fmla="*/ T36 w 82"/>
                <a:gd name="T38" fmla="+- 0 3560 3502"/>
                <a:gd name="T39" fmla="*/ 3560 h 126"/>
                <a:gd name="T40" fmla="+- 0 7152 7118"/>
                <a:gd name="T41" fmla="*/ T40 w 82"/>
                <a:gd name="T42" fmla="+- 0 3540 3502"/>
                <a:gd name="T43" fmla="*/ 3540 h 126"/>
                <a:gd name="T44" fmla="+- 0 7163 7118"/>
                <a:gd name="T45" fmla="*/ T44 w 82"/>
                <a:gd name="T46" fmla="+- 0 3527 3502"/>
                <a:gd name="T47" fmla="*/ 3527 h 126"/>
                <a:gd name="T48" fmla="+- 0 7194 7118"/>
                <a:gd name="T49" fmla="*/ T48 w 82"/>
                <a:gd name="T50" fmla="+- 0 3527 3502"/>
                <a:gd name="T51" fmla="*/ 3527 h 126"/>
                <a:gd name="T52" fmla="+- 0 7193 7118"/>
                <a:gd name="T53" fmla="*/ T52 w 82"/>
                <a:gd name="T54" fmla="+- 0 3521 3502"/>
                <a:gd name="T55" fmla="*/ 3521 h 126"/>
                <a:gd name="T56" fmla="+- 0 7142 7118"/>
                <a:gd name="T57" fmla="*/ T56 w 82"/>
                <a:gd name="T58" fmla="+- 0 3502 3502"/>
                <a:gd name="T59" fmla="*/ 3502 h 126"/>
                <a:gd name="T60" fmla="+- 0 7194 7118"/>
                <a:gd name="T61" fmla="*/ T60 w 82"/>
                <a:gd name="T62" fmla="+- 0 3527 3502"/>
                <a:gd name="T63" fmla="*/ 3527 h 126"/>
                <a:gd name="T64" fmla="+- 0 7163 7118"/>
                <a:gd name="T65" fmla="*/ T64 w 82"/>
                <a:gd name="T66" fmla="+- 0 3527 3502"/>
                <a:gd name="T67" fmla="*/ 3527 h 126"/>
                <a:gd name="T68" fmla="+- 0 7177 7118"/>
                <a:gd name="T69" fmla="*/ T68 w 82"/>
                <a:gd name="T70" fmla="+- 0 3542 3502"/>
                <a:gd name="T71" fmla="*/ 3542 h 126"/>
                <a:gd name="T72" fmla="+- 0 7176 7118"/>
                <a:gd name="T73" fmla="*/ T72 w 82"/>
                <a:gd name="T74" fmla="+- 0 3564 3502"/>
                <a:gd name="T75" fmla="*/ 3564 h 126"/>
                <a:gd name="T76" fmla="+- 0 7165 7118"/>
                <a:gd name="T77" fmla="*/ T76 w 82"/>
                <a:gd name="T78" fmla="+- 0 3584 3502"/>
                <a:gd name="T79" fmla="*/ 3584 h 126"/>
                <a:gd name="T80" fmla="+- 0 7150 7118"/>
                <a:gd name="T81" fmla="*/ T80 w 82"/>
                <a:gd name="T82" fmla="+- 0 3598 3502"/>
                <a:gd name="T83" fmla="*/ 3598 h 126"/>
                <a:gd name="T84" fmla="+- 0 7183 7118"/>
                <a:gd name="T85" fmla="*/ T84 w 82"/>
                <a:gd name="T86" fmla="+- 0 3598 3502"/>
                <a:gd name="T87" fmla="*/ 3598 h 126"/>
                <a:gd name="T88" fmla="+- 0 7200 7118"/>
                <a:gd name="T89" fmla="*/ T88 w 82"/>
                <a:gd name="T90" fmla="+- 0 3569 3502"/>
                <a:gd name="T91" fmla="*/ 3569 h 126"/>
                <a:gd name="T92" fmla="+- 0 7194 7118"/>
                <a:gd name="T93" fmla="*/ T92 w 82"/>
                <a:gd name="T94" fmla="+- 0 3527 3502"/>
                <a:gd name="T95" fmla="*/ 3527 h 1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2" h="126">
                  <a:moveTo>
                    <a:pt x="24" y="0"/>
                  </a:moveTo>
                  <a:lnTo>
                    <a:pt x="10" y="25"/>
                  </a:lnTo>
                  <a:lnTo>
                    <a:pt x="1" y="60"/>
                  </a:lnTo>
                  <a:lnTo>
                    <a:pt x="0" y="96"/>
                  </a:lnTo>
                  <a:lnTo>
                    <a:pt x="12" y="125"/>
                  </a:lnTo>
                  <a:lnTo>
                    <a:pt x="56" y="112"/>
                  </a:lnTo>
                  <a:lnTo>
                    <a:pt x="65" y="96"/>
                  </a:lnTo>
                  <a:lnTo>
                    <a:pt x="32" y="96"/>
                  </a:lnTo>
                  <a:lnTo>
                    <a:pt x="24" y="79"/>
                  </a:lnTo>
                  <a:lnTo>
                    <a:pt x="26" y="58"/>
                  </a:lnTo>
                  <a:lnTo>
                    <a:pt x="34" y="38"/>
                  </a:lnTo>
                  <a:lnTo>
                    <a:pt x="45" y="25"/>
                  </a:lnTo>
                  <a:lnTo>
                    <a:pt x="76" y="25"/>
                  </a:lnTo>
                  <a:lnTo>
                    <a:pt x="75" y="19"/>
                  </a:lnTo>
                  <a:lnTo>
                    <a:pt x="24" y="0"/>
                  </a:lnTo>
                  <a:close/>
                  <a:moveTo>
                    <a:pt x="76" y="25"/>
                  </a:moveTo>
                  <a:lnTo>
                    <a:pt x="45" y="25"/>
                  </a:lnTo>
                  <a:lnTo>
                    <a:pt x="59" y="40"/>
                  </a:lnTo>
                  <a:lnTo>
                    <a:pt x="58" y="62"/>
                  </a:lnTo>
                  <a:lnTo>
                    <a:pt x="47" y="82"/>
                  </a:lnTo>
                  <a:lnTo>
                    <a:pt x="32" y="96"/>
                  </a:lnTo>
                  <a:lnTo>
                    <a:pt x="65" y="96"/>
                  </a:lnTo>
                  <a:lnTo>
                    <a:pt x="82" y="67"/>
                  </a:lnTo>
                  <a:lnTo>
                    <a:pt x="76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142" y="3527"/>
              <a:ext cx="35" cy="71"/>
            </a:xfrm>
            <a:custGeom>
              <a:avLst/>
              <a:gdLst>
                <a:gd name="T0" fmla="+- 0 7163 7142"/>
                <a:gd name="T1" fmla="*/ T0 w 35"/>
                <a:gd name="T2" fmla="+- 0 3527 3527"/>
                <a:gd name="T3" fmla="*/ 3527 h 71"/>
                <a:gd name="T4" fmla="+- 0 7152 7142"/>
                <a:gd name="T5" fmla="*/ T4 w 35"/>
                <a:gd name="T6" fmla="+- 0 3540 3527"/>
                <a:gd name="T7" fmla="*/ 3540 h 71"/>
                <a:gd name="T8" fmla="+- 0 7144 7142"/>
                <a:gd name="T9" fmla="*/ T8 w 35"/>
                <a:gd name="T10" fmla="+- 0 3560 3527"/>
                <a:gd name="T11" fmla="*/ 3560 h 71"/>
                <a:gd name="T12" fmla="+- 0 7142 7142"/>
                <a:gd name="T13" fmla="*/ T12 w 35"/>
                <a:gd name="T14" fmla="+- 0 3581 3527"/>
                <a:gd name="T15" fmla="*/ 3581 h 71"/>
                <a:gd name="T16" fmla="+- 0 7150 7142"/>
                <a:gd name="T17" fmla="*/ T16 w 35"/>
                <a:gd name="T18" fmla="+- 0 3598 3527"/>
                <a:gd name="T19" fmla="*/ 3598 h 71"/>
                <a:gd name="T20" fmla="+- 0 7165 7142"/>
                <a:gd name="T21" fmla="*/ T20 w 35"/>
                <a:gd name="T22" fmla="+- 0 3584 3527"/>
                <a:gd name="T23" fmla="*/ 3584 h 71"/>
                <a:gd name="T24" fmla="+- 0 7176 7142"/>
                <a:gd name="T25" fmla="*/ T24 w 35"/>
                <a:gd name="T26" fmla="+- 0 3564 3527"/>
                <a:gd name="T27" fmla="*/ 3564 h 71"/>
                <a:gd name="T28" fmla="+- 0 7177 7142"/>
                <a:gd name="T29" fmla="*/ T28 w 35"/>
                <a:gd name="T30" fmla="+- 0 3542 3527"/>
                <a:gd name="T31" fmla="*/ 3542 h 71"/>
                <a:gd name="T32" fmla="+- 0 7163 7142"/>
                <a:gd name="T33" fmla="*/ T32 w 35"/>
                <a:gd name="T34" fmla="+- 0 3527 3527"/>
                <a:gd name="T35" fmla="*/ 3527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5" h="71">
                  <a:moveTo>
                    <a:pt x="21" y="0"/>
                  </a:moveTo>
                  <a:lnTo>
                    <a:pt x="10" y="13"/>
                  </a:lnTo>
                  <a:lnTo>
                    <a:pt x="2" y="33"/>
                  </a:lnTo>
                  <a:lnTo>
                    <a:pt x="0" y="54"/>
                  </a:lnTo>
                  <a:lnTo>
                    <a:pt x="8" y="71"/>
                  </a:lnTo>
                  <a:lnTo>
                    <a:pt x="23" y="57"/>
                  </a:lnTo>
                  <a:lnTo>
                    <a:pt x="34" y="37"/>
                  </a:lnTo>
                  <a:lnTo>
                    <a:pt x="35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470"/>
            <p:cNvSpPr>
              <a:spLocks/>
            </p:cNvSpPr>
            <p:nvPr/>
          </p:nvSpPr>
          <p:spPr bwMode="auto">
            <a:xfrm>
              <a:off x="6938" y="3014"/>
              <a:ext cx="380" cy="364"/>
            </a:xfrm>
            <a:custGeom>
              <a:avLst/>
              <a:gdLst>
                <a:gd name="T0" fmla="+- 0 6961 6938"/>
                <a:gd name="T1" fmla="*/ T0 w 380"/>
                <a:gd name="T2" fmla="+- 0 3105 3014"/>
                <a:gd name="T3" fmla="*/ 3105 h 364"/>
                <a:gd name="T4" fmla="+- 0 6948 6938"/>
                <a:gd name="T5" fmla="*/ T4 w 380"/>
                <a:gd name="T6" fmla="+- 0 3283 3014"/>
                <a:gd name="T7" fmla="*/ 3283 h 364"/>
                <a:gd name="T8" fmla="+- 0 7022 6938"/>
                <a:gd name="T9" fmla="*/ T8 w 380"/>
                <a:gd name="T10" fmla="+- 0 3374 3014"/>
                <a:gd name="T11" fmla="*/ 3374 h 364"/>
                <a:gd name="T12" fmla="+- 0 7206 6938"/>
                <a:gd name="T13" fmla="*/ T12 w 380"/>
                <a:gd name="T14" fmla="+- 0 3376 3014"/>
                <a:gd name="T15" fmla="*/ 3376 h 364"/>
                <a:gd name="T16" fmla="+- 0 7296 6938"/>
                <a:gd name="T17" fmla="*/ T16 w 380"/>
                <a:gd name="T18" fmla="+- 0 3285 3014"/>
                <a:gd name="T19" fmla="*/ 3285 h 364"/>
                <a:gd name="T20" fmla="+- 0 7015 6938"/>
                <a:gd name="T21" fmla="*/ T20 w 380"/>
                <a:gd name="T22" fmla="+- 0 3282 3014"/>
                <a:gd name="T23" fmla="*/ 3282 h 364"/>
                <a:gd name="T24" fmla="+- 0 7013 6938"/>
                <a:gd name="T25" fmla="*/ T24 w 380"/>
                <a:gd name="T26" fmla="+- 0 3268 3014"/>
                <a:gd name="T27" fmla="*/ 3268 h 364"/>
                <a:gd name="T28" fmla="+- 0 7047 6938"/>
                <a:gd name="T29" fmla="*/ T28 w 380"/>
                <a:gd name="T30" fmla="+- 0 3223 3014"/>
                <a:gd name="T31" fmla="*/ 3223 h 364"/>
                <a:gd name="T32" fmla="+- 0 7067 6938"/>
                <a:gd name="T33" fmla="*/ T32 w 380"/>
                <a:gd name="T34" fmla="+- 0 3181 3014"/>
                <a:gd name="T35" fmla="*/ 3181 h 364"/>
                <a:gd name="T36" fmla="+- 0 7020 6938"/>
                <a:gd name="T37" fmla="*/ T36 w 380"/>
                <a:gd name="T38" fmla="+- 0 3174 3014"/>
                <a:gd name="T39" fmla="*/ 3174 h 364"/>
                <a:gd name="T40" fmla="+- 0 7013 6938"/>
                <a:gd name="T41" fmla="*/ T40 w 380"/>
                <a:gd name="T42" fmla="+- 0 3160 3014"/>
                <a:gd name="T43" fmla="*/ 3160 h 364"/>
                <a:gd name="T44" fmla="+- 0 7054 6938"/>
                <a:gd name="T45" fmla="*/ T44 w 380"/>
                <a:gd name="T46" fmla="+- 0 3144 3014"/>
                <a:gd name="T47" fmla="*/ 3144 h 364"/>
                <a:gd name="T48" fmla="+- 0 7156 6938"/>
                <a:gd name="T49" fmla="*/ T48 w 380"/>
                <a:gd name="T50" fmla="+- 0 3134 3014"/>
                <a:gd name="T51" fmla="*/ 3134 h 364"/>
                <a:gd name="T52" fmla="+- 0 7307 6938"/>
                <a:gd name="T53" fmla="*/ T52 w 380"/>
                <a:gd name="T54" fmla="+- 0 3130 3014"/>
                <a:gd name="T55" fmla="*/ 3130 h 364"/>
                <a:gd name="T56" fmla="+- 0 7317 6938"/>
                <a:gd name="T57" fmla="*/ T56 w 380"/>
                <a:gd name="T58" fmla="+- 0 3026 3014"/>
                <a:gd name="T59" fmla="*/ 3026 h 364"/>
                <a:gd name="T60" fmla="+- 0 7058 6938"/>
                <a:gd name="T61" fmla="*/ T60 w 380"/>
                <a:gd name="T62" fmla="+- 0 3020 3014"/>
                <a:gd name="T63" fmla="*/ 3020 h 364"/>
                <a:gd name="T64" fmla="+- 0 7047 6938"/>
                <a:gd name="T65" fmla="*/ T64 w 380"/>
                <a:gd name="T66" fmla="+- 0 3283 3014"/>
                <a:gd name="T67" fmla="*/ 3283 h 364"/>
                <a:gd name="T68" fmla="+- 0 7296 6938"/>
                <a:gd name="T69" fmla="*/ T68 w 380"/>
                <a:gd name="T70" fmla="+- 0 3285 3014"/>
                <a:gd name="T71" fmla="*/ 3285 h 364"/>
                <a:gd name="T72" fmla="+- 0 7072 6938"/>
                <a:gd name="T73" fmla="*/ T72 w 380"/>
                <a:gd name="T74" fmla="+- 0 3284 3014"/>
                <a:gd name="T75" fmla="*/ 3284 h 364"/>
                <a:gd name="T76" fmla="+- 0 7134 6938"/>
                <a:gd name="T77" fmla="*/ T76 w 380"/>
                <a:gd name="T78" fmla="+- 0 3253 3014"/>
                <a:gd name="T79" fmla="*/ 3253 h 364"/>
                <a:gd name="T80" fmla="+- 0 7088 6938"/>
                <a:gd name="T81" fmla="*/ T80 w 380"/>
                <a:gd name="T82" fmla="+- 0 3256 3014"/>
                <a:gd name="T83" fmla="*/ 3256 h 364"/>
                <a:gd name="T84" fmla="+- 0 7072 6938"/>
                <a:gd name="T85" fmla="*/ T84 w 380"/>
                <a:gd name="T86" fmla="+- 0 3284 3014"/>
                <a:gd name="T87" fmla="*/ 3284 h 364"/>
                <a:gd name="T88" fmla="+- 0 7297 6938"/>
                <a:gd name="T89" fmla="*/ T88 w 380"/>
                <a:gd name="T90" fmla="+- 0 3280 3014"/>
                <a:gd name="T91" fmla="*/ 3280 h 364"/>
                <a:gd name="T92" fmla="+- 0 7134 6938"/>
                <a:gd name="T93" fmla="*/ T92 w 380"/>
                <a:gd name="T94" fmla="+- 0 3253 3014"/>
                <a:gd name="T95" fmla="*/ 3253 h 364"/>
                <a:gd name="T96" fmla="+- 0 7186 6938"/>
                <a:gd name="T97" fmla="*/ T96 w 380"/>
                <a:gd name="T98" fmla="+- 0 3130 3014"/>
                <a:gd name="T99" fmla="*/ 3130 h 364"/>
                <a:gd name="T100" fmla="+- 0 7218 6938"/>
                <a:gd name="T101" fmla="*/ T100 w 380"/>
                <a:gd name="T102" fmla="+- 0 3159 3014"/>
                <a:gd name="T103" fmla="*/ 3159 h 364"/>
                <a:gd name="T104" fmla="+- 0 7209 6938"/>
                <a:gd name="T105" fmla="*/ T104 w 380"/>
                <a:gd name="T106" fmla="+- 0 3196 3014"/>
                <a:gd name="T107" fmla="*/ 3196 h 364"/>
                <a:gd name="T108" fmla="+- 0 7200 6938"/>
                <a:gd name="T109" fmla="*/ T108 w 380"/>
                <a:gd name="T110" fmla="+- 0 3210 3014"/>
                <a:gd name="T111" fmla="*/ 3210 h 364"/>
                <a:gd name="T112" fmla="+- 0 7184 6938"/>
                <a:gd name="T113" fmla="*/ T112 w 380"/>
                <a:gd name="T114" fmla="+- 0 3278 3014"/>
                <a:gd name="T115" fmla="*/ 3278 h 364"/>
                <a:gd name="T116" fmla="+- 0 7297 6938"/>
                <a:gd name="T117" fmla="*/ T116 w 380"/>
                <a:gd name="T118" fmla="+- 0 3280 3014"/>
                <a:gd name="T119" fmla="*/ 3280 h 364"/>
                <a:gd name="T120" fmla="+- 0 7182 6938"/>
                <a:gd name="T121" fmla="*/ T120 w 380"/>
                <a:gd name="T122" fmla="+- 0 3245 3014"/>
                <a:gd name="T123" fmla="*/ 3245 h 364"/>
                <a:gd name="T124" fmla="+- 0 7149 6938"/>
                <a:gd name="T125" fmla="*/ T124 w 380"/>
                <a:gd name="T126" fmla="+- 0 3248 3014"/>
                <a:gd name="T127" fmla="*/ 3248 h 364"/>
                <a:gd name="T128" fmla="+- 0 7167 6938"/>
                <a:gd name="T129" fmla="*/ T128 w 380"/>
                <a:gd name="T130" fmla="+- 0 3260 3014"/>
                <a:gd name="T131" fmla="*/ 3260 h 364"/>
                <a:gd name="T132" fmla="+- 0 7182 6938"/>
                <a:gd name="T133" fmla="*/ T132 w 380"/>
                <a:gd name="T134" fmla="+- 0 3245 3014"/>
                <a:gd name="T135" fmla="*/ 3245 h 364"/>
                <a:gd name="T136" fmla="+- 0 7054 6938"/>
                <a:gd name="T137" fmla="*/ T136 w 380"/>
                <a:gd name="T138" fmla="+- 0 3144 3014"/>
                <a:gd name="T139" fmla="*/ 3144 h 364"/>
                <a:gd name="T140" fmla="+- 0 7096 6938"/>
                <a:gd name="T141" fmla="*/ T140 w 380"/>
                <a:gd name="T142" fmla="+- 0 3155 3014"/>
                <a:gd name="T143" fmla="*/ 3155 h 364"/>
                <a:gd name="T144" fmla="+- 0 7082 6938"/>
                <a:gd name="T145" fmla="*/ T144 w 380"/>
                <a:gd name="T146" fmla="+- 0 3210 3014"/>
                <a:gd name="T147" fmla="*/ 3210 h 364"/>
                <a:gd name="T148" fmla="+- 0 7054 6938"/>
                <a:gd name="T149" fmla="*/ T148 w 380"/>
                <a:gd name="T150" fmla="+- 0 3251 3014"/>
                <a:gd name="T151" fmla="*/ 3251 h 364"/>
                <a:gd name="T152" fmla="+- 0 7072 6938"/>
                <a:gd name="T153" fmla="*/ T152 w 380"/>
                <a:gd name="T154" fmla="+- 0 3255 3014"/>
                <a:gd name="T155" fmla="*/ 3255 h 364"/>
                <a:gd name="T156" fmla="+- 0 7134 6938"/>
                <a:gd name="T157" fmla="*/ T156 w 380"/>
                <a:gd name="T158" fmla="+- 0 3253 3014"/>
                <a:gd name="T159" fmla="*/ 3253 h 364"/>
                <a:gd name="T160" fmla="+- 0 7140 6938"/>
                <a:gd name="T161" fmla="*/ T160 w 380"/>
                <a:gd name="T162" fmla="+- 0 3245 3014"/>
                <a:gd name="T163" fmla="*/ 3245 h 364"/>
                <a:gd name="T164" fmla="+- 0 7183 6938"/>
                <a:gd name="T165" fmla="*/ T164 w 380"/>
                <a:gd name="T166" fmla="+- 0 3245 3014"/>
                <a:gd name="T167" fmla="*/ 3245 h 364"/>
                <a:gd name="T168" fmla="+- 0 7179 6938"/>
                <a:gd name="T169" fmla="*/ T168 w 380"/>
                <a:gd name="T170" fmla="+- 0 3225 3014"/>
                <a:gd name="T171" fmla="*/ 3225 h 364"/>
                <a:gd name="T172" fmla="+- 0 7150 6938"/>
                <a:gd name="T173" fmla="*/ T172 w 380"/>
                <a:gd name="T174" fmla="+- 0 3222 3014"/>
                <a:gd name="T175" fmla="*/ 3222 h 364"/>
                <a:gd name="T176" fmla="+- 0 7143 6938"/>
                <a:gd name="T177" fmla="*/ T176 w 380"/>
                <a:gd name="T178" fmla="+- 0 3210 3014"/>
                <a:gd name="T179" fmla="*/ 3210 h 364"/>
                <a:gd name="T180" fmla="+- 0 7178 6938"/>
                <a:gd name="T181" fmla="*/ T180 w 380"/>
                <a:gd name="T182" fmla="+- 0 3186 3014"/>
                <a:gd name="T183" fmla="*/ 3186 h 364"/>
                <a:gd name="T184" fmla="+- 0 7192 6938"/>
                <a:gd name="T185" fmla="*/ T184 w 380"/>
                <a:gd name="T186" fmla="+- 0 3172 3014"/>
                <a:gd name="T187" fmla="*/ 3172 h 364"/>
                <a:gd name="T188" fmla="+- 0 7136 6938"/>
                <a:gd name="T189" fmla="*/ T188 w 380"/>
                <a:gd name="T190" fmla="+- 0 3149 3014"/>
                <a:gd name="T191" fmla="*/ 3149 h 364"/>
                <a:gd name="T192" fmla="+- 0 7178 6938"/>
                <a:gd name="T193" fmla="*/ T192 w 380"/>
                <a:gd name="T194" fmla="+- 0 3217 3014"/>
                <a:gd name="T195" fmla="*/ 3217 h 364"/>
                <a:gd name="T196" fmla="+- 0 7179 6938"/>
                <a:gd name="T197" fmla="*/ T196 w 380"/>
                <a:gd name="T198" fmla="+- 0 3225 3014"/>
                <a:gd name="T199" fmla="*/ 3225 h 364"/>
                <a:gd name="T200" fmla="+- 0 7153 6938"/>
                <a:gd name="T201" fmla="*/ T200 w 380"/>
                <a:gd name="T202" fmla="+- 0 3210 3014"/>
                <a:gd name="T203" fmla="*/ 3210 h 364"/>
                <a:gd name="T204" fmla="+- 0 7153 6938"/>
                <a:gd name="T205" fmla="*/ T204 w 380"/>
                <a:gd name="T206" fmla="+- 0 3210 3014"/>
                <a:gd name="T207" fmla="*/ 3210 h 364"/>
                <a:gd name="T208" fmla="+- 0 7071 6938"/>
                <a:gd name="T209" fmla="*/ T208 w 380"/>
                <a:gd name="T210" fmla="+- 0 3168 3014"/>
                <a:gd name="T211" fmla="*/ 3168 h 364"/>
                <a:gd name="T212" fmla="+- 0 7045 6938"/>
                <a:gd name="T213" fmla="*/ T212 w 380"/>
                <a:gd name="T214" fmla="+- 0 3173 3014"/>
                <a:gd name="T215" fmla="*/ 3173 h 364"/>
                <a:gd name="T216" fmla="+- 0 7021 6938"/>
                <a:gd name="T217" fmla="*/ T216 w 380"/>
                <a:gd name="T218" fmla="+- 0 3181 3014"/>
                <a:gd name="T219" fmla="*/ 3181 h 364"/>
                <a:gd name="T220" fmla="+- 0 7071 6938"/>
                <a:gd name="T221" fmla="*/ T220 w 380"/>
                <a:gd name="T222" fmla="+- 0 3168 3014"/>
                <a:gd name="T223" fmla="*/ 3168 h 364"/>
                <a:gd name="T224" fmla="+- 0 7167 6938"/>
                <a:gd name="T225" fmla="*/ T224 w 380"/>
                <a:gd name="T226" fmla="+- 0 3159 3014"/>
                <a:gd name="T227" fmla="*/ 3159 h 364"/>
                <a:gd name="T228" fmla="+- 0 7142 6938"/>
                <a:gd name="T229" fmla="*/ T228 w 380"/>
                <a:gd name="T230" fmla="+- 0 3172 3014"/>
                <a:gd name="T231" fmla="*/ 3172 h 364"/>
                <a:gd name="T232" fmla="+- 0 7196 6938"/>
                <a:gd name="T233" fmla="*/ T232 w 380"/>
                <a:gd name="T234" fmla="+- 0 3160 3014"/>
                <a:gd name="T235" fmla="*/ 3160 h 3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80" h="364">
                  <a:moveTo>
                    <a:pt x="33" y="0"/>
                  </a:moveTo>
                  <a:lnTo>
                    <a:pt x="23" y="91"/>
                  </a:lnTo>
                  <a:lnTo>
                    <a:pt x="16" y="184"/>
                  </a:lnTo>
                  <a:lnTo>
                    <a:pt x="10" y="269"/>
                  </a:lnTo>
                  <a:lnTo>
                    <a:pt x="0" y="354"/>
                  </a:lnTo>
                  <a:lnTo>
                    <a:pt x="84" y="360"/>
                  </a:lnTo>
                  <a:lnTo>
                    <a:pt x="176" y="363"/>
                  </a:lnTo>
                  <a:lnTo>
                    <a:pt x="268" y="362"/>
                  </a:lnTo>
                  <a:lnTo>
                    <a:pt x="350" y="354"/>
                  </a:lnTo>
                  <a:lnTo>
                    <a:pt x="358" y="271"/>
                  </a:lnTo>
                  <a:lnTo>
                    <a:pt x="83" y="271"/>
                  </a:lnTo>
                  <a:lnTo>
                    <a:pt x="77" y="268"/>
                  </a:lnTo>
                  <a:lnTo>
                    <a:pt x="82" y="255"/>
                  </a:lnTo>
                  <a:lnTo>
                    <a:pt x="75" y="254"/>
                  </a:lnTo>
                  <a:lnTo>
                    <a:pt x="92" y="232"/>
                  </a:lnTo>
                  <a:lnTo>
                    <a:pt x="109" y="209"/>
                  </a:lnTo>
                  <a:lnTo>
                    <a:pt x="123" y="184"/>
                  </a:lnTo>
                  <a:lnTo>
                    <a:pt x="129" y="167"/>
                  </a:lnTo>
                  <a:lnTo>
                    <a:pt x="83" y="167"/>
                  </a:lnTo>
                  <a:lnTo>
                    <a:pt x="82" y="160"/>
                  </a:lnTo>
                  <a:lnTo>
                    <a:pt x="65" y="149"/>
                  </a:lnTo>
                  <a:lnTo>
                    <a:pt x="75" y="146"/>
                  </a:lnTo>
                  <a:lnTo>
                    <a:pt x="91" y="135"/>
                  </a:lnTo>
                  <a:lnTo>
                    <a:pt x="116" y="130"/>
                  </a:lnTo>
                  <a:lnTo>
                    <a:pt x="205" y="130"/>
                  </a:lnTo>
                  <a:lnTo>
                    <a:pt x="218" y="120"/>
                  </a:lnTo>
                  <a:lnTo>
                    <a:pt x="248" y="116"/>
                  </a:lnTo>
                  <a:lnTo>
                    <a:pt x="369" y="116"/>
                  </a:lnTo>
                  <a:lnTo>
                    <a:pt x="370" y="98"/>
                  </a:lnTo>
                  <a:lnTo>
                    <a:pt x="379" y="12"/>
                  </a:lnTo>
                  <a:lnTo>
                    <a:pt x="295" y="7"/>
                  </a:lnTo>
                  <a:lnTo>
                    <a:pt x="120" y="6"/>
                  </a:lnTo>
                  <a:lnTo>
                    <a:pt x="33" y="0"/>
                  </a:lnTo>
                  <a:close/>
                  <a:moveTo>
                    <a:pt x="109" y="269"/>
                  </a:moveTo>
                  <a:lnTo>
                    <a:pt x="83" y="271"/>
                  </a:lnTo>
                  <a:lnTo>
                    <a:pt x="358" y="271"/>
                  </a:lnTo>
                  <a:lnTo>
                    <a:pt x="358" y="270"/>
                  </a:lnTo>
                  <a:lnTo>
                    <a:pt x="134" y="270"/>
                  </a:lnTo>
                  <a:lnTo>
                    <a:pt x="109" y="269"/>
                  </a:lnTo>
                  <a:close/>
                  <a:moveTo>
                    <a:pt x="196" y="239"/>
                  </a:moveTo>
                  <a:lnTo>
                    <a:pt x="143" y="239"/>
                  </a:lnTo>
                  <a:lnTo>
                    <a:pt x="150" y="242"/>
                  </a:lnTo>
                  <a:lnTo>
                    <a:pt x="151" y="264"/>
                  </a:lnTo>
                  <a:lnTo>
                    <a:pt x="134" y="270"/>
                  </a:lnTo>
                  <a:lnTo>
                    <a:pt x="358" y="270"/>
                  </a:lnTo>
                  <a:lnTo>
                    <a:pt x="359" y="266"/>
                  </a:lnTo>
                  <a:lnTo>
                    <a:pt x="213" y="266"/>
                  </a:lnTo>
                  <a:lnTo>
                    <a:pt x="196" y="239"/>
                  </a:lnTo>
                  <a:close/>
                  <a:moveTo>
                    <a:pt x="369" y="116"/>
                  </a:moveTo>
                  <a:lnTo>
                    <a:pt x="248" y="116"/>
                  </a:lnTo>
                  <a:lnTo>
                    <a:pt x="275" y="125"/>
                  </a:lnTo>
                  <a:lnTo>
                    <a:pt x="280" y="145"/>
                  </a:lnTo>
                  <a:lnTo>
                    <a:pt x="277" y="164"/>
                  </a:lnTo>
                  <a:lnTo>
                    <a:pt x="271" y="182"/>
                  </a:lnTo>
                  <a:lnTo>
                    <a:pt x="263" y="196"/>
                  </a:lnTo>
                  <a:lnTo>
                    <a:pt x="262" y="196"/>
                  </a:lnTo>
                  <a:lnTo>
                    <a:pt x="270" y="237"/>
                  </a:lnTo>
                  <a:lnTo>
                    <a:pt x="246" y="264"/>
                  </a:lnTo>
                  <a:lnTo>
                    <a:pt x="213" y="266"/>
                  </a:lnTo>
                  <a:lnTo>
                    <a:pt x="359" y="266"/>
                  </a:lnTo>
                  <a:lnTo>
                    <a:pt x="369" y="116"/>
                  </a:lnTo>
                  <a:close/>
                  <a:moveTo>
                    <a:pt x="244" y="231"/>
                  </a:moveTo>
                  <a:lnTo>
                    <a:pt x="202" y="231"/>
                  </a:lnTo>
                  <a:lnTo>
                    <a:pt x="211" y="234"/>
                  </a:lnTo>
                  <a:lnTo>
                    <a:pt x="223" y="242"/>
                  </a:lnTo>
                  <a:lnTo>
                    <a:pt x="229" y="246"/>
                  </a:lnTo>
                  <a:lnTo>
                    <a:pt x="239" y="241"/>
                  </a:lnTo>
                  <a:lnTo>
                    <a:pt x="244" y="231"/>
                  </a:lnTo>
                  <a:close/>
                  <a:moveTo>
                    <a:pt x="205" y="130"/>
                  </a:moveTo>
                  <a:lnTo>
                    <a:pt x="116" y="130"/>
                  </a:lnTo>
                  <a:lnTo>
                    <a:pt x="141" y="132"/>
                  </a:lnTo>
                  <a:lnTo>
                    <a:pt x="158" y="141"/>
                  </a:lnTo>
                  <a:lnTo>
                    <a:pt x="155" y="172"/>
                  </a:lnTo>
                  <a:lnTo>
                    <a:pt x="144" y="196"/>
                  </a:lnTo>
                  <a:lnTo>
                    <a:pt x="130" y="216"/>
                  </a:lnTo>
                  <a:lnTo>
                    <a:pt x="116" y="237"/>
                  </a:lnTo>
                  <a:lnTo>
                    <a:pt x="125" y="242"/>
                  </a:lnTo>
                  <a:lnTo>
                    <a:pt x="134" y="241"/>
                  </a:lnTo>
                  <a:lnTo>
                    <a:pt x="143" y="239"/>
                  </a:lnTo>
                  <a:lnTo>
                    <a:pt x="196" y="239"/>
                  </a:lnTo>
                  <a:lnTo>
                    <a:pt x="191" y="233"/>
                  </a:lnTo>
                  <a:lnTo>
                    <a:pt x="202" y="231"/>
                  </a:lnTo>
                  <a:lnTo>
                    <a:pt x="244" y="231"/>
                  </a:lnTo>
                  <a:lnTo>
                    <a:pt x="245" y="231"/>
                  </a:lnTo>
                  <a:lnTo>
                    <a:pt x="242" y="212"/>
                  </a:lnTo>
                  <a:lnTo>
                    <a:pt x="241" y="211"/>
                  </a:lnTo>
                  <a:lnTo>
                    <a:pt x="221" y="211"/>
                  </a:lnTo>
                  <a:lnTo>
                    <a:pt x="212" y="208"/>
                  </a:lnTo>
                  <a:lnTo>
                    <a:pt x="215" y="196"/>
                  </a:lnTo>
                  <a:lnTo>
                    <a:pt x="205" y="196"/>
                  </a:lnTo>
                  <a:lnTo>
                    <a:pt x="208" y="183"/>
                  </a:lnTo>
                  <a:lnTo>
                    <a:pt x="240" y="172"/>
                  </a:lnTo>
                  <a:lnTo>
                    <a:pt x="253" y="162"/>
                  </a:lnTo>
                  <a:lnTo>
                    <a:pt x="254" y="158"/>
                  </a:lnTo>
                  <a:lnTo>
                    <a:pt x="204" y="158"/>
                  </a:lnTo>
                  <a:lnTo>
                    <a:pt x="198" y="135"/>
                  </a:lnTo>
                  <a:lnTo>
                    <a:pt x="205" y="130"/>
                  </a:lnTo>
                  <a:close/>
                  <a:moveTo>
                    <a:pt x="240" y="203"/>
                  </a:moveTo>
                  <a:lnTo>
                    <a:pt x="221" y="211"/>
                  </a:lnTo>
                  <a:lnTo>
                    <a:pt x="241" y="211"/>
                  </a:lnTo>
                  <a:lnTo>
                    <a:pt x="240" y="203"/>
                  </a:lnTo>
                  <a:close/>
                  <a:moveTo>
                    <a:pt x="215" y="196"/>
                  </a:moveTo>
                  <a:lnTo>
                    <a:pt x="205" y="196"/>
                  </a:lnTo>
                  <a:lnTo>
                    <a:pt x="215" y="196"/>
                  </a:lnTo>
                  <a:close/>
                  <a:moveTo>
                    <a:pt x="133" y="154"/>
                  </a:moveTo>
                  <a:lnTo>
                    <a:pt x="118" y="155"/>
                  </a:lnTo>
                  <a:lnTo>
                    <a:pt x="107" y="159"/>
                  </a:lnTo>
                  <a:lnTo>
                    <a:pt x="96" y="164"/>
                  </a:lnTo>
                  <a:lnTo>
                    <a:pt x="83" y="167"/>
                  </a:lnTo>
                  <a:lnTo>
                    <a:pt x="129" y="167"/>
                  </a:lnTo>
                  <a:lnTo>
                    <a:pt x="133" y="154"/>
                  </a:lnTo>
                  <a:close/>
                  <a:moveTo>
                    <a:pt x="243" y="141"/>
                  </a:moveTo>
                  <a:lnTo>
                    <a:pt x="229" y="145"/>
                  </a:lnTo>
                  <a:lnTo>
                    <a:pt x="217" y="153"/>
                  </a:lnTo>
                  <a:lnTo>
                    <a:pt x="204" y="158"/>
                  </a:lnTo>
                  <a:lnTo>
                    <a:pt x="254" y="158"/>
                  </a:lnTo>
                  <a:lnTo>
                    <a:pt x="258" y="146"/>
                  </a:lnTo>
                  <a:lnTo>
                    <a:pt x="24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" y="3009"/>
              <a:ext cx="351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" y="2646"/>
              <a:ext cx="2559" cy="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" y="2657"/>
              <a:ext cx="392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" y="2642"/>
              <a:ext cx="396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" y="2633"/>
              <a:ext cx="342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464"/>
            <p:cNvSpPr>
              <a:spLocks/>
            </p:cNvSpPr>
            <p:nvPr/>
          </p:nvSpPr>
          <p:spPr bwMode="auto">
            <a:xfrm>
              <a:off x="8907" y="2634"/>
              <a:ext cx="405" cy="355"/>
            </a:xfrm>
            <a:custGeom>
              <a:avLst/>
              <a:gdLst>
                <a:gd name="T0" fmla="+- 0 9015 8907"/>
                <a:gd name="T1" fmla="*/ T0 w 405"/>
                <a:gd name="T2" fmla="+- 0 2638 2634"/>
                <a:gd name="T3" fmla="*/ 2638 h 355"/>
                <a:gd name="T4" fmla="+- 0 8932 8907"/>
                <a:gd name="T5" fmla="*/ T4 w 405"/>
                <a:gd name="T6" fmla="+- 0 2728 2634"/>
                <a:gd name="T7" fmla="*/ 2728 h 355"/>
                <a:gd name="T8" fmla="+- 0 8914 8907"/>
                <a:gd name="T9" fmla="*/ T8 w 405"/>
                <a:gd name="T10" fmla="+- 0 2899 2634"/>
                <a:gd name="T11" fmla="*/ 2899 h 355"/>
                <a:gd name="T12" fmla="+- 0 8907 8907"/>
                <a:gd name="T13" fmla="*/ T12 w 405"/>
                <a:gd name="T14" fmla="+- 0 2989 2634"/>
                <a:gd name="T15" fmla="*/ 2989 h 355"/>
                <a:gd name="T16" fmla="+- 0 9203 8907"/>
                <a:gd name="T17" fmla="*/ T16 w 405"/>
                <a:gd name="T18" fmla="+- 0 2987 2634"/>
                <a:gd name="T19" fmla="*/ 2987 h 355"/>
                <a:gd name="T20" fmla="+- 0 9282 8907"/>
                <a:gd name="T21" fmla="*/ T20 w 405"/>
                <a:gd name="T22" fmla="+- 0 2918 2634"/>
                <a:gd name="T23" fmla="*/ 2918 h 355"/>
                <a:gd name="T24" fmla="+- 0 9022 8907"/>
                <a:gd name="T25" fmla="*/ T24 w 405"/>
                <a:gd name="T26" fmla="+- 0 2912 2634"/>
                <a:gd name="T27" fmla="*/ 2912 h 355"/>
                <a:gd name="T28" fmla="+- 0 9018 8907"/>
                <a:gd name="T29" fmla="*/ T28 w 405"/>
                <a:gd name="T30" fmla="+- 0 2873 2634"/>
                <a:gd name="T31" fmla="*/ 2873 h 355"/>
                <a:gd name="T32" fmla="+- 0 9057 8907"/>
                <a:gd name="T33" fmla="*/ T32 w 405"/>
                <a:gd name="T34" fmla="+- 0 2827 2634"/>
                <a:gd name="T35" fmla="*/ 2827 h 355"/>
                <a:gd name="T36" fmla="+- 0 9031 8907"/>
                <a:gd name="T37" fmla="*/ T36 w 405"/>
                <a:gd name="T38" fmla="+- 0 2807 2634"/>
                <a:gd name="T39" fmla="*/ 2807 h 355"/>
                <a:gd name="T40" fmla="+- 0 9020 8907"/>
                <a:gd name="T41" fmla="*/ T40 w 405"/>
                <a:gd name="T42" fmla="+- 0 2784 2634"/>
                <a:gd name="T43" fmla="*/ 2784 h 355"/>
                <a:gd name="T44" fmla="+- 0 9065 8907"/>
                <a:gd name="T45" fmla="*/ T44 w 405"/>
                <a:gd name="T46" fmla="+- 0 2767 2634"/>
                <a:gd name="T47" fmla="*/ 2767 h 355"/>
                <a:gd name="T48" fmla="+- 0 9178 8907"/>
                <a:gd name="T49" fmla="*/ T48 w 405"/>
                <a:gd name="T50" fmla="+- 0 2755 2634"/>
                <a:gd name="T51" fmla="*/ 2755 h 355"/>
                <a:gd name="T52" fmla="+- 0 9302 8907"/>
                <a:gd name="T53" fmla="*/ T52 w 405"/>
                <a:gd name="T54" fmla="+- 0 2720 2634"/>
                <a:gd name="T55" fmla="*/ 2720 h 355"/>
                <a:gd name="T56" fmla="+- 0 9171 8907"/>
                <a:gd name="T57" fmla="*/ T56 w 405"/>
                <a:gd name="T58" fmla="+- 0 2637 2634"/>
                <a:gd name="T59" fmla="*/ 2637 h 355"/>
                <a:gd name="T60" fmla="+- 0 9148 8907"/>
                <a:gd name="T61" fmla="*/ T60 w 405"/>
                <a:gd name="T62" fmla="+- 0 2988 2634"/>
                <a:gd name="T63" fmla="*/ 2988 h 355"/>
                <a:gd name="T64" fmla="+- 0 9131 8907"/>
                <a:gd name="T65" fmla="*/ T64 w 405"/>
                <a:gd name="T66" fmla="+- 0 2988 2634"/>
                <a:gd name="T67" fmla="*/ 2988 h 355"/>
                <a:gd name="T68" fmla="+- 0 9164 8907"/>
                <a:gd name="T69" fmla="*/ T68 w 405"/>
                <a:gd name="T70" fmla="+- 0 2767 2634"/>
                <a:gd name="T71" fmla="*/ 2767 h 355"/>
                <a:gd name="T72" fmla="+- 0 9091 8907"/>
                <a:gd name="T73" fmla="*/ T72 w 405"/>
                <a:gd name="T74" fmla="+- 0 2772 2634"/>
                <a:gd name="T75" fmla="*/ 2772 h 355"/>
                <a:gd name="T76" fmla="+- 0 9078 8907"/>
                <a:gd name="T77" fmla="*/ T76 w 405"/>
                <a:gd name="T78" fmla="+- 0 2835 2634"/>
                <a:gd name="T79" fmla="*/ 2835 h 355"/>
                <a:gd name="T80" fmla="+- 0 9053 8907"/>
                <a:gd name="T81" fmla="*/ T80 w 405"/>
                <a:gd name="T82" fmla="+- 0 2888 2634"/>
                <a:gd name="T83" fmla="*/ 2888 h 355"/>
                <a:gd name="T84" fmla="+- 0 9083 8907"/>
                <a:gd name="T85" fmla="*/ T84 w 405"/>
                <a:gd name="T86" fmla="+- 0 2892 2634"/>
                <a:gd name="T87" fmla="*/ 2892 h 355"/>
                <a:gd name="T88" fmla="+- 0 9080 8907"/>
                <a:gd name="T89" fmla="*/ T88 w 405"/>
                <a:gd name="T90" fmla="+- 0 2915 2634"/>
                <a:gd name="T91" fmla="*/ 2915 h 355"/>
                <a:gd name="T92" fmla="+- 0 9282 8907"/>
                <a:gd name="T93" fmla="*/ T92 w 405"/>
                <a:gd name="T94" fmla="+- 0 2918 2634"/>
                <a:gd name="T95" fmla="*/ 2918 h 355"/>
                <a:gd name="T96" fmla="+- 0 9129 8907"/>
                <a:gd name="T97" fmla="*/ T96 w 405"/>
                <a:gd name="T98" fmla="+- 0 2897 2634"/>
                <a:gd name="T99" fmla="*/ 2897 h 355"/>
                <a:gd name="T100" fmla="+- 0 9132 8907"/>
                <a:gd name="T101" fmla="*/ T100 w 405"/>
                <a:gd name="T102" fmla="+- 0 2855 2634"/>
                <a:gd name="T103" fmla="*/ 2855 h 355"/>
                <a:gd name="T104" fmla="+- 0 9153 8907"/>
                <a:gd name="T105" fmla="*/ T104 w 405"/>
                <a:gd name="T106" fmla="+- 0 2777 2634"/>
                <a:gd name="T107" fmla="*/ 2777 h 355"/>
                <a:gd name="T108" fmla="+- 0 9298 8907"/>
                <a:gd name="T109" fmla="*/ T108 w 405"/>
                <a:gd name="T110" fmla="+- 0 2755 2634"/>
                <a:gd name="T111" fmla="*/ 2755 h 355"/>
                <a:gd name="T112" fmla="+- 0 9176 8907"/>
                <a:gd name="T113" fmla="*/ T112 w 405"/>
                <a:gd name="T114" fmla="+- 0 2789 2634"/>
                <a:gd name="T115" fmla="*/ 2789 h 355"/>
                <a:gd name="T116" fmla="+- 0 9155 8907"/>
                <a:gd name="T117" fmla="*/ T116 w 405"/>
                <a:gd name="T118" fmla="+- 0 2859 2634"/>
                <a:gd name="T119" fmla="*/ 2859 h 355"/>
                <a:gd name="T120" fmla="+- 0 9139 8907"/>
                <a:gd name="T121" fmla="*/ T120 w 405"/>
                <a:gd name="T122" fmla="+- 0 2897 2634"/>
                <a:gd name="T123" fmla="*/ 2897 h 355"/>
                <a:gd name="T124" fmla="+- 0 9284 8907"/>
                <a:gd name="T125" fmla="*/ T124 w 405"/>
                <a:gd name="T126" fmla="+- 0 2897 2634"/>
                <a:gd name="T127" fmla="*/ 2897 h 355"/>
                <a:gd name="T128" fmla="+- 0 9298 8907"/>
                <a:gd name="T129" fmla="*/ T128 w 405"/>
                <a:gd name="T130" fmla="+- 0 2755 2634"/>
                <a:gd name="T131" fmla="*/ 2755 h 355"/>
                <a:gd name="T132" fmla="+- 0 9049 8907"/>
                <a:gd name="T133" fmla="*/ T132 w 405"/>
                <a:gd name="T134" fmla="+- 0 2793 2634"/>
                <a:gd name="T135" fmla="*/ 2793 h 355"/>
                <a:gd name="T136" fmla="+- 0 9031 8907"/>
                <a:gd name="T137" fmla="*/ T136 w 405"/>
                <a:gd name="T138" fmla="+- 0 2807 2634"/>
                <a:gd name="T139" fmla="*/ 2807 h 355"/>
                <a:gd name="T140" fmla="+- 0 9066 8907"/>
                <a:gd name="T141" fmla="*/ T140 w 405"/>
                <a:gd name="T142" fmla="+- 0 2792 2634"/>
                <a:gd name="T143" fmla="*/ 2792 h 355"/>
                <a:gd name="T144" fmla="+- 0 9245 8907"/>
                <a:gd name="T145" fmla="*/ T144 w 405"/>
                <a:gd name="T146" fmla="+- 0 2637 2634"/>
                <a:gd name="T147" fmla="*/ 2637 h 355"/>
                <a:gd name="T148" fmla="+- 0 9311 8907"/>
                <a:gd name="T149" fmla="*/ T148 w 405"/>
                <a:gd name="T150" fmla="+- 0 2637 2634"/>
                <a:gd name="T151" fmla="*/ 2637 h 3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405" h="355">
                  <a:moveTo>
                    <a:pt x="186" y="3"/>
                  </a:moveTo>
                  <a:lnTo>
                    <a:pt x="108" y="4"/>
                  </a:lnTo>
                  <a:lnTo>
                    <a:pt x="33" y="8"/>
                  </a:lnTo>
                  <a:lnTo>
                    <a:pt x="25" y="94"/>
                  </a:lnTo>
                  <a:lnTo>
                    <a:pt x="15" y="180"/>
                  </a:lnTo>
                  <a:lnTo>
                    <a:pt x="7" y="265"/>
                  </a:lnTo>
                  <a:lnTo>
                    <a:pt x="6" y="267"/>
                  </a:lnTo>
                  <a:lnTo>
                    <a:pt x="0" y="355"/>
                  </a:lnTo>
                  <a:lnTo>
                    <a:pt x="241" y="354"/>
                  </a:lnTo>
                  <a:lnTo>
                    <a:pt x="296" y="353"/>
                  </a:lnTo>
                  <a:lnTo>
                    <a:pt x="367" y="350"/>
                  </a:lnTo>
                  <a:lnTo>
                    <a:pt x="375" y="284"/>
                  </a:lnTo>
                  <a:lnTo>
                    <a:pt x="145" y="284"/>
                  </a:lnTo>
                  <a:lnTo>
                    <a:pt x="115" y="278"/>
                  </a:lnTo>
                  <a:lnTo>
                    <a:pt x="96" y="267"/>
                  </a:lnTo>
                  <a:lnTo>
                    <a:pt x="111" y="239"/>
                  </a:lnTo>
                  <a:lnTo>
                    <a:pt x="132" y="217"/>
                  </a:lnTo>
                  <a:lnTo>
                    <a:pt x="150" y="193"/>
                  </a:lnTo>
                  <a:lnTo>
                    <a:pt x="155" y="173"/>
                  </a:lnTo>
                  <a:lnTo>
                    <a:pt x="124" y="173"/>
                  </a:lnTo>
                  <a:lnTo>
                    <a:pt x="113" y="171"/>
                  </a:lnTo>
                  <a:lnTo>
                    <a:pt x="113" y="150"/>
                  </a:lnTo>
                  <a:lnTo>
                    <a:pt x="131" y="138"/>
                  </a:lnTo>
                  <a:lnTo>
                    <a:pt x="158" y="133"/>
                  </a:lnTo>
                  <a:lnTo>
                    <a:pt x="257" y="133"/>
                  </a:lnTo>
                  <a:lnTo>
                    <a:pt x="271" y="121"/>
                  </a:lnTo>
                  <a:lnTo>
                    <a:pt x="391" y="121"/>
                  </a:lnTo>
                  <a:lnTo>
                    <a:pt x="395" y="86"/>
                  </a:lnTo>
                  <a:lnTo>
                    <a:pt x="404" y="3"/>
                  </a:lnTo>
                  <a:lnTo>
                    <a:pt x="264" y="3"/>
                  </a:lnTo>
                  <a:lnTo>
                    <a:pt x="186" y="3"/>
                  </a:lnTo>
                  <a:close/>
                  <a:moveTo>
                    <a:pt x="241" y="354"/>
                  </a:moveTo>
                  <a:lnTo>
                    <a:pt x="76" y="354"/>
                  </a:lnTo>
                  <a:lnTo>
                    <a:pt x="224" y="354"/>
                  </a:lnTo>
                  <a:lnTo>
                    <a:pt x="241" y="354"/>
                  </a:lnTo>
                  <a:close/>
                  <a:moveTo>
                    <a:pt x="257" y="133"/>
                  </a:moveTo>
                  <a:lnTo>
                    <a:pt x="158" y="133"/>
                  </a:lnTo>
                  <a:lnTo>
                    <a:pt x="184" y="138"/>
                  </a:lnTo>
                  <a:lnTo>
                    <a:pt x="184" y="172"/>
                  </a:lnTo>
                  <a:lnTo>
                    <a:pt x="171" y="201"/>
                  </a:lnTo>
                  <a:lnTo>
                    <a:pt x="134" y="250"/>
                  </a:lnTo>
                  <a:lnTo>
                    <a:pt x="146" y="254"/>
                  </a:lnTo>
                  <a:lnTo>
                    <a:pt x="161" y="256"/>
                  </a:lnTo>
                  <a:lnTo>
                    <a:pt x="176" y="258"/>
                  </a:lnTo>
                  <a:lnTo>
                    <a:pt x="188" y="263"/>
                  </a:lnTo>
                  <a:lnTo>
                    <a:pt x="173" y="281"/>
                  </a:lnTo>
                  <a:lnTo>
                    <a:pt x="145" y="284"/>
                  </a:lnTo>
                  <a:lnTo>
                    <a:pt x="375" y="284"/>
                  </a:lnTo>
                  <a:lnTo>
                    <a:pt x="377" y="263"/>
                  </a:lnTo>
                  <a:lnTo>
                    <a:pt x="222" y="263"/>
                  </a:lnTo>
                  <a:lnTo>
                    <a:pt x="217" y="259"/>
                  </a:lnTo>
                  <a:lnTo>
                    <a:pt x="225" y="221"/>
                  </a:lnTo>
                  <a:lnTo>
                    <a:pt x="233" y="180"/>
                  </a:lnTo>
                  <a:lnTo>
                    <a:pt x="246" y="143"/>
                  </a:lnTo>
                  <a:lnTo>
                    <a:pt x="257" y="133"/>
                  </a:lnTo>
                  <a:close/>
                  <a:moveTo>
                    <a:pt x="391" y="121"/>
                  </a:moveTo>
                  <a:lnTo>
                    <a:pt x="271" y="121"/>
                  </a:lnTo>
                  <a:lnTo>
                    <a:pt x="269" y="155"/>
                  </a:lnTo>
                  <a:lnTo>
                    <a:pt x="259" y="189"/>
                  </a:lnTo>
                  <a:lnTo>
                    <a:pt x="248" y="225"/>
                  </a:lnTo>
                  <a:lnTo>
                    <a:pt x="242" y="263"/>
                  </a:lnTo>
                  <a:lnTo>
                    <a:pt x="232" y="263"/>
                  </a:lnTo>
                  <a:lnTo>
                    <a:pt x="222" y="263"/>
                  </a:lnTo>
                  <a:lnTo>
                    <a:pt x="377" y="263"/>
                  </a:lnTo>
                  <a:lnTo>
                    <a:pt x="386" y="171"/>
                  </a:lnTo>
                  <a:lnTo>
                    <a:pt x="391" y="121"/>
                  </a:lnTo>
                  <a:close/>
                  <a:moveTo>
                    <a:pt x="159" y="158"/>
                  </a:moveTo>
                  <a:lnTo>
                    <a:pt x="142" y="159"/>
                  </a:lnTo>
                  <a:lnTo>
                    <a:pt x="133" y="166"/>
                  </a:lnTo>
                  <a:lnTo>
                    <a:pt x="124" y="173"/>
                  </a:lnTo>
                  <a:lnTo>
                    <a:pt x="155" y="173"/>
                  </a:lnTo>
                  <a:lnTo>
                    <a:pt x="159" y="158"/>
                  </a:lnTo>
                  <a:close/>
                  <a:moveTo>
                    <a:pt x="405" y="0"/>
                  </a:moveTo>
                  <a:lnTo>
                    <a:pt x="338" y="3"/>
                  </a:lnTo>
                  <a:lnTo>
                    <a:pt x="264" y="3"/>
                  </a:lnTo>
                  <a:lnTo>
                    <a:pt x="404" y="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463"/>
            <p:cNvSpPr>
              <a:spLocks/>
            </p:cNvSpPr>
            <p:nvPr/>
          </p:nvSpPr>
          <p:spPr bwMode="auto">
            <a:xfrm>
              <a:off x="9003" y="2767"/>
              <a:ext cx="92" cy="151"/>
            </a:xfrm>
            <a:custGeom>
              <a:avLst/>
              <a:gdLst>
                <a:gd name="T0" fmla="+- 0 9091 9003"/>
                <a:gd name="T1" fmla="*/ T0 w 92"/>
                <a:gd name="T2" fmla="+- 0 2792 2767"/>
                <a:gd name="T3" fmla="*/ 2792 h 151"/>
                <a:gd name="T4" fmla="+- 0 9066 9003"/>
                <a:gd name="T5" fmla="*/ T4 w 92"/>
                <a:gd name="T6" fmla="+- 0 2792 2767"/>
                <a:gd name="T7" fmla="*/ 2792 h 151"/>
                <a:gd name="T8" fmla="+- 0 9057 9003"/>
                <a:gd name="T9" fmla="*/ T8 w 92"/>
                <a:gd name="T10" fmla="+- 0 2827 2767"/>
                <a:gd name="T11" fmla="*/ 2827 h 151"/>
                <a:gd name="T12" fmla="+- 0 9039 9003"/>
                <a:gd name="T13" fmla="*/ T12 w 92"/>
                <a:gd name="T14" fmla="+- 0 2851 2767"/>
                <a:gd name="T15" fmla="*/ 2851 h 151"/>
                <a:gd name="T16" fmla="+- 0 9018 9003"/>
                <a:gd name="T17" fmla="*/ T16 w 92"/>
                <a:gd name="T18" fmla="+- 0 2873 2767"/>
                <a:gd name="T19" fmla="*/ 2873 h 151"/>
                <a:gd name="T20" fmla="+- 0 9003 9003"/>
                <a:gd name="T21" fmla="*/ T20 w 92"/>
                <a:gd name="T22" fmla="+- 0 2901 2767"/>
                <a:gd name="T23" fmla="*/ 2901 h 151"/>
                <a:gd name="T24" fmla="+- 0 9022 9003"/>
                <a:gd name="T25" fmla="*/ T24 w 92"/>
                <a:gd name="T26" fmla="+- 0 2912 2767"/>
                <a:gd name="T27" fmla="*/ 2912 h 151"/>
                <a:gd name="T28" fmla="+- 0 9052 9003"/>
                <a:gd name="T29" fmla="*/ T28 w 92"/>
                <a:gd name="T30" fmla="+- 0 2918 2767"/>
                <a:gd name="T31" fmla="*/ 2918 h 151"/>
                <a:gd name="T32" fmla="+- 0 9080 9003"/>
                <a:gd name="T33" fmla="*/ T32 w 92"/>
                <a:gd name="T34" fmla="+- 0 2915 2767"/>
                <a:gd name="T35" fmla="*/ 2915 h 151"/>
                <a:gd name="T36" fmla="+- 0 9095 9003"/>
                <a:gd name="T37" fmla="*/ T36 w 92"/>
                <a:gd name="T38" fmla="+- 0 2897 2767"/>
                <a:gd name="T39" fmla="*/ 2897 h 151"/>
                <a:gd name="T40" fmla="+- 0 9083 9003"/>
                <a:gd name="T41" fmla="*/ T40 w 92"/>
                <a:gd name="T42" fmla="+- 0 2892 2767"/>
                <a:gd name="T43" fmla="*/ 2892 h 151"/>
                <a:gd name="T44" fmla="+- 0 9068 9003"/>
                <a:gd name="T45" fmla="*/ T44 w 92"/>
                <a:gd name="T46" fmla="+- 0 2890 2767"/>
                <a:gd name="T47" fmla="*/ 2890 h 151"/>
                <a:gd name="T48" fmla="+- 0 9053 9003"/>
                <a:gd name="T49" fmla="*/ T48 w 92"/>
                <a:gd name="T50" fmla="+- 0 2888 2767"/>
                <a:gd name="T51" fmla="*/ 2888 h 151"/>
                <a:gd name="T52" fmla="+- 0 9041 9003"/>
                <a:gd name="T53" fmla="*/ T52 w 92"/>
                <a:gd name="T54" fmla="+- 0 2884 2767"/>
                <a:gd name="T55" fmla="*/ 2884 h 151"/>
                <a:gd name="T56" fmla="+- 0 9078 9003"/>
                <a:gd name="T57" fmla="*/ T56 w 92"/>
                <a:gd name="T58" fmla="+- 0 2835 2767"/>
                <a:gd name="T59" fmla="*/ 2835 h 151"/>
                <a:gd name="T60" fmla="+- 0 9091 9003"/>
                <a:gd name="T61" fmla="*/ T60 w 92"/>
                <a:gd name="T62" fmla="+- 0 2806 2767"/>
                <a:gd name="T63" fmla="*/ 2806 h 151"/>
                <a:gd name="T64" fmla="+- 0 9091 9003"/>
                <a:gd name="T65" fmla="*/ T64 w 92"/>
                <a:gd name="T66" fmla="+- 0 2792 2767"/>
                <a:gd name="T67" fmla="*/ 2792 h 151"/>
                <a:gd name="T68" fmla="+- 0 9065 9003"/>
                <a:gd name="T69" fmla="*/ T68 w 92"/>
                <a:gd name="T70" fmla="+- 0 2767 2767"/>
                <a:gd name="T71" fmla="*/ 2767 h 151"/>
                <a:gd name="T72" fmla="+- 0 9038 9003"/>
                <a:gd name="T73" fmla="*/ T72 w 92"/>
                <a:gd name="T74" fmla="+- 0 2772 2767"/>
                <a:gd name="T75" fmla="*/ 2772 h 151"/>
                <a:gd name="T76" fmla="+- 0 9020 9003"/>
                <a:gd name="T77" fmla="*/ T76 w 92"/>
                <a:gd name="T78" fmla="+- 0 2784 2767"/>
                <a:gd name="T79" fmla="*/ 2784 h 151"/>
                <a:gd name="T80" fmla="+- 0 9020 9003"/>
                <a:gd name="T81" fmla="*/ T80 w 92"/>
                <a:gd name="T82" fmla="+- 0 2805 2767"/>
                <a:gd name="T83" fmla="*/ 2805 h 151"/>
                <a:gd name="T84" fmla="+- 0 9031 9003"/>
                <a:gd name="T85" fmla="*/ T84 w 92"/>
                <a:gd name="T86" fmla="+- 0 2807 2767"/>
                <a:gd name="T87" fmla="*/ 2807 h 151"/>
                <a:gd name="T88" fmla="+- 0 9040 9003"/>
                <a:gd name="T89" fmla="*/ T88 w 92"/>
                <a:gd name="T90" fmla="+- 0 2800 2767"/>
                <a:gd name="T91" fmla="*/ 2800 h 151"/>
                <a:gd name="T92" fmla="+- 0 9049 9003"/>
                <a:gd name="T93" fmla="*/ T92 w 92"/>
                <a:gd name="T94" fmla="+- 0 2793 2767"/>
                <a:gd name="T95" fmla="*/ 2793 h 151"/>
                <a:gd name="T96" fmla="+- 0 9066 9003"/>
                <a:gd name="T97" fmla="*/ T96 w 92"/>
                <a:gd name="T98" fmla="+- 0 2792 2767"/>
                <a:gd name="T99" fmla="*/ 2792 h 151"/>
                <a:gd name="T100" fmla="+- 0 9091 9003"/>
                <a:gd name="T101" fmla="*/ T100 w 92"/>
                <a:gd name="T102" fmla="+- 0 2792 2767"/>
                <a:gd name="T103" fmla="*/ 2792 h 151"/>
                <a:gd name="T104" fmla="+- 0 9091 9003"/>
                <a:gd name="T105" fmla="*/ T104 w 92"/>
                <a:gd name="T106" fmla="+- 0 2772 2767"/>
                <a:gd name="T107" fmla="*/ 2772 h 151"/>
                <a:gd name="T108" fmla="+- 0 9065 9003"/>
                <a:gd name="T109" fmla="*/ T108 w 92"/>
                <a:gd name="T110" fmla="+- 0 2767 2767"/>
                <a:gd name="T111" fmla="*/ 2767 h 1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92" h="151">
                  <a:moveTo>
                    <a:pt x="88" y="25"/>
                  </a:moveTo>
                  <a:lnTo>
                    <a:pt x="63" y="25"/>
                  </a:lnTo>
                  <a:lnTo>
                    <a:pt x="54" y="60"/>
                  </a:lnTo>
                  <a:lnTo>
                    <a:pt x="36" y="84"/>
                  </a:lnTo>
                  <a:lnTo>
                    <a:pt x="15" y="106"/>
                  </a:lnTo>
                  <a:lnTo>
                    <a:pt x="0" y="134"/>
                  </a:lnTo>
                  <a:lnTo>
                    <a:pt x="19" y="145"/>
                  </a:lnTo>
                  <a:lnTo>
                    <a:pt x="49" y="151"/>
                  </a:lnTo>
                  <a:lnTo>
                    <a:pt x="77" y="148"/>
                  </a:lnTo>
                  <a:lnTo>
                    <a:pt x="92" y="130"/>
                  </a:lnTo>
                  <a:lnTo>
                    <a:pt x="80" y="125"/>
                  </a:lnTo>
                  <a:lnTo>
                    <a:pt x="65" y="123"/>
                  </a:lnTo>
                  <a:lnTo>
                    <a:pt x="50" y="121"/>
                  </a:lnTo>
                  <a:lnTo>
                    <a:pt x="38" y="117"/>
                  </a:lnTo>
                  <a:lnTo>
                    <a:pt x="75" y="68"/>
                  </a:lnTo>
                  <a:lnTo>
                    <a:pt x="88" y="39"/>
                  </a:lnTo>
                  <a:lnTo>
                    <a:pt x="88" y="25"/>
                  </a:lnTo>
                  <a:close/>
                  <a:moveTo>
                    <a:pt x="62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17" y="38"/>
                  </a:lnTo>
                  <a:lnTo>
                    <a:pt x="28" y="40"/>
                  </a:lnTo>
                  <a:lnTo>
                    <a:pt x="37" y="33"/>
                  </a:lnTo>
                  <a:lnTo>
                    <a:pt x="46" y="26"/>
                  </a:lnTo>
                  <a:lnTo>
                    <a:pt x="63" y="25"/>
                  </a:lnTo>
                  <a:lnTo>
                    <a:pt x="88" y="25"/>
                  </a:lnTo>
                  <a:lnTo>
                    <a:pt x="8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462"/>
            <p:cNvSpPr>
              <a:spLocks/>
            </p:cNvSpPr>
            <p:nvPr/>
          </p:nvSpPr>
          <p:spPr bwMode="auto">
            <a:xfrm>
              <a:off x="8311" y="2752"/>
              <a:ext cx="87" cy="162"/>
            </a:xfrm>
            <a:custGeom>
              <a:avLst/>
              <a:gdLst>
                <a:gd name="T0" fmla="+- 0 8355 8311"/>
                <a:gd name="T1" fmla="*/ T0 w 87"/>
                <a:gd name="T2" fmla="+- 0 2752 2752"/>
                <a:gd name="T3" fmla="*/ 2752 h 162"/>
                <a:gd name="T4" fmla="+- 0 8319 8311"/>
                <a:gd name="T5" fmla="*/ T4 w 87"/>
                <a:gd name="T6" fmla="+- 0 2778 2752"/>
                <a:gd name="T7" fmla="*/ 2778 h 162"/>
                <a:gd name="T8" fmla="+- 0 8311 8311"/>
                <a:gd name="T9" fmla="*/ T8 w 87"/>
                <a:gd name="T10" fmla="+- 0 2817 2752"/>
                <a:gd name="T11" fmla="*/ 2817 h 162"/>
                <a:gd name="T12" fmla="+- 0 8352 8311"/>
                <a:gd name="T13" fmla="*/ T12 w 87"/>
                <a:gd name="T14" fmla="+- 0 2838 2752"/>
                <a:gd name="T15" fmla="*/ 2838 h 162"/>
                <a:gd name="T16" fmla="+- 0 8334 8311"/>
                <a:gd name="T17" fmla="*/ T16 w 87"/>
                <a:gd name="T18" fmla="+- 0 2888 2752"/>
                <a:gd name="T19" fmla="*/ 2888 h 162"/>
                <a:gd name="T20" fmla="+- 0 8335 8311"/>
                <a:gd name="T21" fmla="*/ T20 w 87"/>
                <a:gd name="T22" fmla="+- 0 2909 2752"/>
                <a:gd name="T23" fmla="*/ 2909 h 162"/>
                <a:gd name="T24" fmla="+- 0 8356 8311"/>
                <a:gd name="T25" fmla="*/ T24 w 87"/>
                <a:gd name="T26" fmla="+- 0 2913 2752"/>
                <a:gd name="T27" fmla="*/ 2913 h 162"/>
                <a:gd name="T28" fmla="+- 0 8364 8311"/>
                <a:gd name="T29" fmla="*/ T28 w 87"/>
                <a:gd name="T30" fmla="+- 0 2879 2752"/>
                <a:gd name="T31" fmla="*/ 2879 h 162"/>
                <a:gd name="T32" fmla="+- 0 8377 8311"/>
                <a:gd name="T33" fmla="*/ T32 w 87"/>
                <a:gd name="T34" fmla="+- 0 2844 2752"/>
                <a:gd name="T35" fmla="*/ 2844 h 162"/>
                <a:gd name="T36" fmla="+- 0 8387 8311"/>
                <a:gd name="T37" fmla="*/ T36 w 87"/>
                <a:gd name="T38" fmla="+- 0 2814 2752"/>
                <a:gd name="T39" fmla="*/ 2814 h 162"/>
                <a:gd name="T40" fmla="+- 0 8337 8311"/>
                <a:gd name="T41" fmla="*/ T40 w 87"/>
                <a:gd name="T42" fmla="+- 0 2814 2752"/>
                <a:gd name="T43" fmla="*/ 2814 h 162"/>
                <a:gd name="T44" fmla="+- 0 8337 8311"/>
                <a:gd name="T45" fmla="*/ T44 w 87"/>
                <a:gd name="T46" fmla="+- 0 2809 2752"/>
                <a:gd name="T47" fmla="*/ 2809 h 162"/>
                <a:gd name="T48" fmla="+- 0 8331 8311"/>
                <a:gd name="T49" fmla="*/ T48 w 87"/>
                <a:gd name="T50" fmla="+- 0 2809 2752"/>
                <a:gd name="T51" fmla="*/ 2809 h 162"/>
                <a:gd name="T52" fmla="+- 0 8334 8311"/>
                <a:gd name="T53" fmla="*/ T52 w 87"/>
                <a:gd name="T54" fmla="+- 0 2795 2752"/>
                <a:gd name="T55" fmla="*/ 2795 h 162"/>
                <a:gd name="T56" fmla="+- 0 8343 8311"/>
                <a:gd name="T57" fmla="*/ T56 w 87"/>
                <a:gd name="T58" fmla="+- 0 2785 2752"/>
                <a:gd name="T59" fmla="*/ 2785 h 162"/>
                <a:gd name="T60" fmla="+- 0 8355 8311"/>
                <a:gd name="T61" fmla="*/ T60 w 87"/>
                <a:gd name="T62" fmla="+- 0 2779 2752"/>
                <a:gd name="T63" fmla="*/ 2779 h 162"/>
                <a:gd name="T64" fmla="+- 0 8369 8311"/>
                <a:gd name="T65" fmla="*/ T64 w 87"/>
                <a:gd name="T66" fmla="+- 0 2776 2752"/>
                <a:gd name="T67" fmla="*/ 2776 h 162"/>
                <a:gd name="T68" fmla="+- 0 8396 8311"/>
                <a:gd name="T69" fmla="*/ T68 w 87"/>
                <a:gd name="T70" fmla="+- 0 2776 2752"/>
                <a:gd name="T71" fmla="*/ 2776 h 162"/>
                <a:gd name="T72" fmla="+- 0 8398 8311"/>
                <a:gd name="T73" fmla="*/ T72 w 87"/>
                <a:gd name="T74" fmla="+- 0 2767 2752"/>
                <a:gd name="T75" fmla="*/ 2767 h 162"/>
                <a:gd name="T76" fmla="+- 0 8355 8311"/>
                <a:gd name="T77" fmla="*/ T76 w 87"/>
                <a:gd name="T78" fmla="+- 0 2752 2752"/>
                <a:gd name="T79" fmla="*/ 2752 h 162"/>
                <a:gd name="T80" fmla="+- 0 8396 8311"/>
                <a:gd name="T81" fmla="*/ T80 w 87"/>
                <a:gd name="T82" fmla="+- 0 2776 2752"/>
                <a:gd name="T83" fmla="*/ 2776 h 162"/>
                <a:gd name="T84" fmla="+- 0 8369 8311"/>
                <a:gd name="T85" fmla="*/ T84 w 87"/>
                <a:gd name="T86" fmla="+- 0 2776 2752"/>
                <a:gd name="T87" fmla="*/ 2776 h 162"/>
                <a:gd name="T88" fmla="+- 0 8366 8311"/>
                <a:gd name="T89" fmla="*/ T88 w 87"/>
                <a:gd name="T90" fmla="+- 0 2789 2752"/>
                <a:gd name="T91" fmla="*/ 2789 h 162"/>
                <a:gd name="T92" fmla="+- 0 8359 8311"/>
                <a:gd name="T93" fmla="*/ T92 w 87"/>
                <a:gd name="T94" fmla="+- 0 2797 2752"/>
                <a:gd name="T95" fmla="*/ 2797 h 162"/>
                <a:gd name="T96" fmla="+- 0 8351 8311"/>
                <a:gd name="T97" fmla="*/ T96 w 87"/>
                <a:gd name="T98" fmla="+- 0 2805 2752"/>
                <a:gd name="T99" fmla="*/ 2805 h 162"/>
                <a:gd name="T100" fmla="+- 0 8344 8311"/>
                <a:gd name="T101" fmla="*/ T100 w 87"/>
                <a:gd name="T102" fmla="+- 0 2813 2752"/>
                <a:gd name="T103" fmla="*/ 2813 h 162"/>
                <a:gd name="T104" fmla="+- 0 8337 8311"/>
                <a:gd name="T105" fmla="*/ T104 w 87"/>
                <a:gd name="T106" fmla="+- 0 2814 2752"/>
                <a:gd name="T107" fmla="*/ 2814 h 162"/>
                <a:gd name="T108" fmla="+- 0 8387 8311"/>
                <a:gd name="T109" fmla="*/ T108 w 87"/>
                <a:gd name="T110" fmla="+- 0 2814 2752"/>
                <a:gd name="T111" fmla="*/ 2814 h 162"/>
                <a:gd name="T112" fmla="+- 0 8389 8311"/>
                <a:gd name="T113" fmla="*/ T112 w 87"/>
                <a:gd name="T114" fmla="+- 0 2807 2752"/>
                <a:gd name="T115" fmla="*/ 2807 h 162"/>
                <a:gd name="T116" fmla="+- 0 8396 8311"/>
                <a:gd name="T117" fmla="*/ T116 w 87"/>
                <a:gd name="T118" fmla="+- 0 2776 2752"/>
                <a:gd name="T119" fmla="*/ 2776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87" h="162">
                  <a:moveTo>
                    <a:pt x="44" y="0"/>
                  </a:moveTo>
                  <a:lnTo>
                    <a:pt x="8" y="26"/>
                  </a:lnTo>
                  <a:lnTo>
                    <a:pt x="0" y="65"/>
                  </a:lnTo>
                  <a:lnTo>
                    <a:pt x="41" y="86"/>
                  </a:lnTo>
                  <a:lnTo>
                    <a:pt x="23" y="136"/>
                  </a:lnTo>
                  <a:lnTo>
                    <a:pt x="24" y="157"/>
                  </a:lnTo>
                  <a:lnTo>
                    <a:pt x="45" y="161"/>
                  </a:lnTo>
                  <a:lnTo>
                    <a:pt x="53" y="127"/>
                  </a:lnTo>
                  <a:lnTo>
                    <a:pt x="66" y="92"/>
                  </a:lnTo>
                  <a:lnTo>
                    <a:pt x="76" y="62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0" y="57"/>
                  </a:lnTo>
                  <a:lnTo>
                    <a:pt x="23" y="43"/>
                  </a:lnTo>
                  <a:lnTo>
                    <a:pt x="32" y="33"/>
                  </a:lnTo>
                  <a:lnTo>
                    <a:pt x="44" y="27"/>
                  </a:lnTo>
                  <a:lnTo>
                    <a:pt x="58" y="24"/>
                  </a:lnTo>
                  <a:lnTo>
                    <a:pt x="85" y="24"/>
                  </a:lnTo>
                  <a:lnTo>
                    <a:pt x="87" y="15"/>
                  </a:lnTo>
                  <a:lnTo>
                    <a:pt x="44" y="0"/>
                  </a:lnTo>
                  <a:close/>
                  <a:moveTo>
                    <a:pt x="85" y="24"/>
                  </a:moveTo>
                  <a:lnTo>
                    <a:pt x="58" y="24"/>
                  </a:lnTo>
                  <a:lnTo>
                    <a:pt x="55" y="37"/>
                  </a:lnTo>
                  <a:lnTo>
                    <a:pt x="48" y="45"/>
                  </a:lnTo>
                  <a:lnTo>
                    <a:pt x="40" y="53"/>
                  </a:lnTo>
                  <a:lnTo>
                    <a:pt x="33" y="61"/>
                  </a:lnTo>
                  <a:lnTo>
                    <a:pt x="26" y="6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221" y="2767"/>
              <a:ext cx="44" cy="151"/>
            </a:xfrm>
            <a:custGeom>
              <a:avLst/>
              <a:gdLst>
                <a:gd name="T0" fmla="+- 0 8264 8221"/>
                <a:gd name="T1" fmla="*/ T0 w 44"/>
                <a:gd name="T2" fmla="+- 0 2767 2767"/>
                <a:gd name="T3" fmla="*/ 2767 h 151"/>
                <a:gd name="T4" fmla="+- 0 8242 8221"/>
                <a:gd name="T5" fmla="*/ T4 w 44"/>
                <a:gd name="T6" fmla="+- 0 2786 2767"/>
                <a:gd name="T7" fmla="*/ 2786 h 151"/>
                <a:gd name="T8" fmla="+- 0 8226 8221"/>
                <a:gd name="T9" fmla="*/ T8 w 44"/>
                <a:gd name="T10" fmla="+- 0 2833 2767"/>
                <a:gd name="T11" fmla="*/ 2833 h 151"/>
                <a:gd name="T12" fmla="+- 0 8221 8221"/>
                <a:gd name="T13" fmla="*/ T12 w 44"/>
                <a:gd name="T14" fmla="+- 0 2884 2767"/>
                <a:gd name="T15" fmla="*/ 2884 h 151"/>
                <a:gd name="T16" fmla="+- 0 8231 8221"/>
                <a:gd name="T17" fmla="*/ T16 w 44"/>
                <a:gd name="T18" fmla="+- 0 2918 2767"/>
                <a:gd name="T19" fmla="*/ 2918 h 151"/>
                <a:gd name="T20" fmla="+- 0 8234 8221"/>
                <a:gd name="T21" fmla="*/ T20 w 44"/>
                <a:gd name="T22" fmla="+- 0 2912 2767"/>
                <a:gd name="T23" fmla="*/ 2912 h 151"/>
                <a:gd name="T24" fmla="+- 0 8240 8221"/>
                <a:gd name="T25" fmla="*/ T24 w 44"/>
                <a:gd name="T26" fmla="+- 0 2910 2767"/>
                <a:gd name="T27" fmla="*/ 2910 h 151"/>
                <a:gd name="T28" fmla="+- 0 8248 8221"/>
                <a:gd name="T29" fmla="*/ T28 w 44"/>
                <a:gd name="T30" fmla="+- 0 2909 2767"/>
                <a:gd name="T31" fmla="*/ 2909 h 151"/>
                <a:gd name="T32" fmla="+- 0 8245 8221"/>
                <a:gd name="T33" fmla="*/ T32 w 44"/>
                <a:gd name="T34" fmla="+- 0 2871 2767"/>
                <a:gd name="T35" fmla="*/ 2871 h 151"/>
                <a:gd name="T36" fmla="+- 0 8253 8221"/>
                <a:gd name="T37" fmla="*/ T36 w 44"/>
                <a:gd name="T38" fmla="+- 0 2835 2767"/>
                <a:gd name="T39" fmla="*/ 2835 h 151"/>
                <a:gd name="T40" fmla="+- 0 8263 8221"/>
                <a:gd name="T41" fmla="*/ T40 w 44"/>
                <a:gd name="T42" fmla="+- 0 2801 2767"/>
                <a:gd name="T43" fmla="*/ 2801 h 151"/>
                <a:gd name="T44" fmla="+- 0 8264 8221"/>
                <a:gd name="T45" fmla="*/ T44 w 44"/>
                <a:gd name="T46" fmla="+- 0 2767 2767"/>
                <a:gd name="T47" fmla="*/ 2767 h 1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4" h="151">
                  <a:moveTo>
                    <a:pt x="43" y="0"/>
                  </a:moveTo>
                  <a:lnTo>
                    <a:pt x="21" y="19"/>
                  </a:lnTo>
                  <a:lnTo>
                    <a:pt x="5" y="66"/>
                  </a:lnTo>
                  <a:lnTo>
                    <a:pt x="0" y="117"/>
                  </a:lnTo>
                  <a:lnTo>
                    <a:pt x="10" y="151"/>
                  </a:lnTo>
                  <a:lnTo>
                    <a:pt x="13" y="145"/>
                  </a:lnTo>
                  <a:lnTo>
                    <a:pt x="19" y="143"/>
                  </a:lnTo>
                  <a:lnTo>
                    <a:pt x="27" y="142"/>
                  </a:lnTo>
                  <a:lnTo>
                    <a:pt x="24" y="104"/>
                  </a:lnTo>
                  <a:lnTo>
                    <a:pt x="32" y="68"/>
                  </a:lnTo>
                  <a:lnTo>
                    <a:pt x="42" y="3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460"/>
            <p:cNvSpPr>
              <a:spLocks/>
            </p:cNvSpPr>
            <p:nvPr/>
          </p:nvSpPr>
          <p:spPr bwMode="auto">
            <a:xfrm>
              <a:off x="8598" y="2768"/>
              <a:ext cx="89" cy="146"/>
            </a:xfrm>
            <a:custGeom>
              <a:avLst/>
              <a:gdLst>
                <a:gd name="T0" fmla="+- 0 8687 8598"/>
                <a:gd name="T1" fmla="*/ T0 w 89"/>
                <a:gd name="T2" fmla="+- 0 2792 2768"/>
                <a:gd name="T3" fmla="*/ 2792 h 146"/>
                <a:gd name="T4" fmla="+- 0 8649 8598"/>
                <a:gd name="T5" fmla="*/ T4 w 89"/>
                <a:gd name="T6" fmla="+- 0 2792 2768"/>
                <a:gd name="T7" fmla="*/ 2792 h 146"/>
                <a:gd name="T8" fmla="+- 0 8665 8598"/>
                <a:gd name="T9" fmla="*/ T8 w 89"/>
                <a:gd name="T10" fmla="+- 0 2797 2768"/>
                <a:gd name="T11" fmla="*/ 2797 h 146"/>
                <a:gd name="T12" fmla="+- 0 8652 8598"/>
                <a:gd name="T13" fmla="*/ T12 w 89"/>
                <a:gd name="T14" fmla="+- 0 2826 2768"/>
                <a:gd name="T15" fmla="*/ 2826 h 146"/>
                <a:gd name="T16" fmla="+- 0 8634 8598"/>
                <a:gd name="T17" fmla="*/ T16 w 89"/>
                <a:gd name="T18" fmla="+- 0 2849 2768"/>
                <a:gd name="T19" fmla="*/ 2849 h 146"/>
                <a:gd name="T20" fmla="+- 0 8615 8598"/>
                <a:gd name="T21" fmla="*/ T20 w 89"/>
                <a:gd name="T22" fmla="+- 0 2872 2768"/>
                <a:gd name="T23" fmla="*/ 2872 h 146"/>
                <a:gd name="T24" fmla="+- 0 8598 8598"/>
                <a:gd name="T25" fmla="*/ T24 w 89"/>
                <a:gd name="T26" fmla="+- 0 2897 2768"/>
                <a:gd name="T27" fmla="*/ 2897 h 146"/>
                <a:gd name="T28" fmla="+- 0 8607 8598"/>
                <a:gd name="T29" fmla="*/ T28 w 89"/>
                <a:gd name="T30" fmla="+- 0 2898 2768"/>
                <a:gd name="T31" fmla="*/ 2898 h 146"/>
                <a:gd name="T32" fmla="+- 0 8607 8598"/>
                <a:gd name="T33" fmla="*/ T32 w 89"/>
                <a:gd name="T34" fmla="+- 0 2908 2768"/>
                <a:gd name="T35" fmla="*/ 2908 h 146"/>
                <a:gd name="T36" fmla="+- 0 8611 8598"/>
                <a:gd name="T37" fmla="*/ T36 w 89"/>
                <a:gd name="T38" fmla="+- 0 2913 2768"/>
                <a:gd name="T39" fmla="*/ 2913 h 146"/>
                <a:gd name="T40" fmla="+- 0 8631 8598"/>
                <a:gd name="T41" fmla="*/ T40 w 89"/>
                <a:gd name="T42" fmla="+- 0 2910 2768"/>
                <a:gd name="T43" fmla="*/ 2910 h 146"/>
                <a:gd name="T44" fmla="+- 0 8657 8598"/>
                <a:gd name="T45" fmla="*/ T44 w 89"/>
                <a:gd name="T46" fmla="+- 0 2910 2768"/>
                <a:gd name="T47" fmla="*/ 2910 h 146"/>
                <a:gd name="T48" fmla="+- 0 8674 8598"/>
                <a:gd name="T49" fmla="*/ T48 w 89"/>
                <a:gd name="T50" fmla="+- 0 2907 2768"/>
                <a:gd name="T51" fmla="*/ 2907 h 146"/>
                <a:gd name="T52" fmla="+- 0 8682 8598"/>
                <a:gd name="T53" fmla="*/ T52 w 89"/>
                <a:gd name="T54" fmla="+- 0 2893 2768"/>
                <a:gd name="T55" fmla="*/ 2893 h 146"/>
                <a:gd name="T56" fmla="+- 0 8676 8598"/>
                <a:gd name="T57" fmla="*/ T56 w 89"/>
                <a:gd name="T58" fmla="+- 0 2885 2768"/>
                <a:gd name="T59" fmla="*/ 2885 h 146"/>
                <a:gd name="T60" fmla="+- 0 8672 8598"/>
                <a:gd name="T61" fmla="*/ T60 w 89"/>
                <a:gd name="T62" fmla="+- 0 2885 2768"/>
                <a:gd name="T63" fmla="*/ 2885 h 146"/>
                <a:gd name="T64" fmla="+- 0 8649 8598"/>
                <a:gd name="T65" fmla="*/ T64 w 89"/>
                <a:gd name="T66" fmla="+- 0 2885 2768"/>
                <a:gd name="T67" fmla="*/ 2885 h 146"/>
                <a:gd name="T68" fmla="+- 0 8640 8598"/>
                <a:gd name="T69" fmla="*/ T68 w 89"/>
                <a:gd name="T70" fmla="+- 0 2880 2768"/>
                <a:gd name="T71" fmla="*/ 2880 h 146"/>
                <a:gd name="T72" fmla="+- 0 8656 8598"/>
                <a:gd name="T73" fmla="*/ T72 w 89"/>
                <a:gd name="T74" fmla="+- 0 2856 2768"/>
                <a:gd name="T75" fmla="*/ 2856 h 146"/>
                <a:gd name="T76" fmla="+- 0 8675 8598"/>
                <a:gd name="T77" fmla="*/ T76 w 89"/>
                <a:gd name="T78" fmla="+- 0 2832 2768"/>
                <a:gd name="T79" fmla="*/ 2832 h 146"/>
                <a:gd name="T80" fmla="+- 0 8687 8598"/>
                <a:gd name="T81" fmla="*/ T80 w 89"/>
                <a:gd name="T82" fmla="+- 0 2805 2768"/>
                <a:gd name="T83" fmla="*/ 2805 h 146"/>
                <a:gd name="T84" fmla="+- 0 8687 8598"/>
                <a:gd name="T85" fmla="*/ T84 w 89"/>
                <a:gd name="T86" fmla="+- 0 2792 2768"/>
                <a:gd name="T87" fmla="*/ 2792 h 146"/>
                <a:gd name="T88" fmla="+- 0 8657 8598"/>
                <a:gd name="T89" fmla="*/ T88 w 89"/>
                <a:gd name="T90" fmla="+- 0 2910 2768"/>
                <a:gd name="T91" fmla="*/ 2910 h 146"/>
                <a:gd name="T92" fmla="+- 0 8631 8598"/>
                <a:gd name="T93" fmla="*/ T92 w 89"/>
                <a:gd name="T94" fmla="+- 0 2910 2768"/>
                <a:gd name="T95" fmla="*/ 2910 h 146"/>
                <a:gd name="T96" fmla="+- 0 8654 8598"/>
                <a:gd name="T97" fmla="*/ T96 w 89"/>
                <a:gd name="T98" fmla="+- 0 2911 2768"/>
                <a:gd name="T99" fmla="*/ 2911 h 146"/>
                <a:gd name="T100" fmla="+- 0 8657 8598"/>
                <a:gd name="T101" fmla="*/ T100 w 89"/>
                <a:gd name="T102" fmla="+- 0 2910 2768"/>
                <a:gd name="T103" fmla="*/ 2910 h 146"/>
                <a:gd name="T104" fmla="+- 0 8663 8598"/>
                <a:gd name="T105" fmla="*/ T104 w 89"/>
                <a:gd name="T106" fmla="+- 0 2884 2768"/>
                <a:gd name="T107" fmla="*/ 2884 h 146"/>
                <a:gd name="T108" fmla="+- 0 8649 8598"/>
                <a:gd name="T109" fmla="*/ T108 w 89"/>
                <a:gd name="T110" fmla="+- 0 2885 2768"/>
                <a:gd name="T111" fmla="*/ 2885 h 146"/>
                <a:gd name="T112" fmla="+- 0 8672 8598"/>
                <a:gd name="T113" fmla="*/ T112 w 89"/>
                <a:gd name="T114" fmla="+- 0 2885 2768"/>
                <a:gd name="T115" fmla="*/ 2885 h 146"/>
                <a:gd name="T116" fmla="+- 0 8663 8598"/>
                <a:gd name="T117" fmla="*/ T116 w 89"/>
                <a:gd name="T118" fmla="+- 0 2884 2768"/>
                <a:gd name="T119" fmla="*/ 2884 h 146"/>
                <a:gd name="T120" fmla="+- 0 8657 8598"/>
                <a:gd name="T121" fmla="*/ T120 w 89"/>
                <a:gd name="T122" fmla="+- 0 2768 2768"/>
                <a:gd name="T123" fmla="*/ 2768 h 146"/>
                <a:gd name="T124" fmla="+- 0 8629 8598"/>
                <a:gd name="T125" fmla="*/ T124 w 89"/>
                <a:gd name="T126" fmla="+- 0 2774 2768"/>
                <a:gd name="T127" fmla="*/ 2774 h 146"/>
                <a:gd name="T128" fmla="+- 0 8611 8598"/>
                <a:gd name="T129" fmla="*/ T128 w 89"/>
                <a:gd name="T130" fmla="+- 0 2789 2768"/>
                <a:gd name="T131" fmla="*/ 2789 h 146"/>
                <a:gd name="T132" fmla="+- 0 8611 8598"/>
                <a:gd name="T133" fmla="*/ T132 w 89"/>
                <a:gd name="T134" fmla="+- 0 2813 2768"/>
                <a:gd name="T135" fmla="*/ 2813 h 146"/>
                <a:gd name="T136" fmla="+- 0 8627 8598"/>
                <a:gd name="T137" fmla="*/ T136 w 89"/>
                <a:gd name="T138" fmla="+- 0 2811 2768"/>
                <a:gd name="T139" fmla="*/ 2811 h 146"/>
                <a:gd name="T140" fmla="+- 0 8638 8598"/>
                <a:gd name="T141" fmla="*/ T140 w 89"/>
                <a:gd name="T142" fmla="+- 0 2800 2768"/>
                <a:gd name="T143" fmla="*/ 2800 h 146"/>
                <a:gd name="T144" fmla="+- 0 8649 8598"/>
                <a:gd name="T145" fmla="*/ T144 w 89"/>
                <a:gd name="T146" fmla="+- 0 2792 2768"/>
                <a:gd name="T147" fmla="*/ 2792 h 146"/>
                <a:gd name="T148" fmla="+- 0 8687 8598"/>
                <a:gd name="T149" fmla="*/ T148 w 89"/>
                <a:gd name="T150" fmla="+- 0 2792 2768"/>
                <a:gd name="T151" fmla="*/ 2792 h 146"/>
                <a:gd name="T152" fmla="+- 0 8686 8598"/>
                <a:gd name="T153" fmla="*/ T152 w 89"/>
                <a:gd name="T154" fmla="+- 0 2772 2768"/>
                <a:gd name="T155" fmla="*/ 2772 h 146"/>
                <a:gd name="T156" fmla="+- 0 8657 8598"/>
                <a:gd name="T157" fmla="*/ T156 w 89"/>
                <a:gd name="T158" fmla="+- 0 2768 2768"/>
                <a:gd name="T159" fmla="*/ 2768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89" h="146">
                  <a:moveTo>
                    <a:pt x="89" y="24"/>
                  </a:moveTo>
                  <a:lnTo>
                    <a:pt x="51" y="24"/>
                  </a:lnTo>
                  <a:lnTo>
                    <a:pt x="67" y="29"/>
                  </a:lnTo>
                  <a:lnTo>
                    <a:pt x="54" y="58"/>
                  </a:lnTo>
                  <a:lnTo>
                    <a:pt x="36" y="81"/>
                  </a:lnTo>
                  <a:lnTo>
                    <a:pt x="17" y="104"/>
                  </a:lnTo>
                  <a:lnTo>
                    <a:pt x="0" y="129"/>
                  </a:lnTo>
                  <a:lnTo>
                    <a:pt x="9" y="130"/>
                  </a:lnTo>
                  <a:lnTo>
                    <a:pt x="9" y="140"/>
                  </a:lnTo>
                  <a:lnTo>
                    <a:pt x="13" y="145"/>
                  </a:lnTo>
                  <a:lnTo>
                    <a:pt x="33" y="142"/>
                  </a:lnTo>
                  <a:lnTo>
                    <a:pt x="59" y="142"/>
                  </a:lnTo>
                  <a:lnTo>
                    <a:pt x="76" y="139"/>
                  </a:lnTo>
                  <a:lnTo>
                    <a:pt x="84" y="125"/>
                  </a:lnTo>
                  <a:lnTo>
                    <a:pt x="78" y="117"/>
                  </a:lnTo>
                  <a:lnTo>
                    <a:pt x="74" y="117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58" y="88"/>
                  </a:lnTo>
                  <a:lnTo>
                    <a:pt x="77" y="64"/>
                  </a:lnTo>
                  <a:lnTo>
                    <a:pt x="89" y="37"/>
                  </a:lnTo>
                  <a:lnTo>
                    <a:pt x="89" y="24"/>
                  </a:lnTo>
                  <a:close/>
                  <a:moveTo>
                    <a:pt x="59" y="142"/>
                  </a:moveTo>
                  <a:lnTo>
                    <a:pt x="33" y="142"/>
                  </a:lnTo>
                  <a:lnTo>
                    <a:pt x="56" y="143"/>
                  </a:lnTo>
                  <a:lnTo>
                    <a:pt x="59" y="142"/>
                  </a:lnTo>
                  <a:close/>
                  <a:moveTo>
                    <a:pt x="65" y="116"/>
                  </a:moveTo>
                  <a:lnTo>
                    <a:pt x="51" y="117"/>
                  </a:lnTo>
                  <a:lnTo>
                    <a:pt x="74" y="117"/>
                  </a:lnTo>
                  <a:lnTo>
                    <a:pt x="65" y="116"/>
                  </a:lnTo>
                  <a:close/>
                  <a:moveTo>
                    <a:pt x="59" y="0"/>
                  </a:moveTo>
                  <a:lnTo>
                    <a:pt x="31" y="6"/>
                  </a:lnTo>
                  <a:lnTo>
                    <a:pt x="13" y="21"/>
                  </a:lnTo>
                  <a:lnTo>
                    <a:pt x="13" y="45"/>
                  </a:lnTo>
                  <a:lnTo>
                    <a:pt x="29" y="43"/>
                  </a:lnTo>
                  <a:lnTo>
                    <a:pt x="40" y="32"/>
                  </a:lnTo>
                  <a:lnTo>
                    <a:pt x="51" y="24"/>
                  </a:lnTo>
                  <a:lnTo>
                    <a:pt x="89" y="24"/>
                  </a:lnTo>
                  <a:lnTo>
                    <a:pt x="88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534" y="2769"/>
              <a:ext cx="96" cy="141"/>
            </a:xfrm>
            <a:custGeom>
              <a:avLst/>
              <a:gdLst>
                <a:gd name="T0" fmla="+- 0 7590 7534"/>
                <a:gd name="T1" fmla="*/ T0 w 96"/>
                <a:gd name="T2" fmla="+- 0 2769 2769"/>
                <a:gd name="T3" fmla="*/ 2769 h 141"/>
                <a:gd name="T4" fmla="+- 0 7560 7534"/>
                <a:gd name="T5" fmla="*/ T4 w 96"/>
                <a:gd name="T6" fmla="+- 0 2771 2769"/>
                <a:gd name="T7" fmla="*/ 2771 h 141"/>
                <a:gd name="T8" fmla="+- 0 7534 7534"/>
                <a:gd name="T9" fmla="*/ T8 w 96"/>
                <a:gd name="T10" fmla="+- 0 2772 2769"/>
                <a:gd name="T11" fmla="*/ 2772 h 141"/>
                <a:gd name="T12" fmla="+- 0 7537 7534"/>
                <a:gd name="T13" fmla="*/ T12 w 96"/>
                <a:gd name="T14" fmla="+- 0 2790 2769"/>
                <a:gd name="T15" fmla="*/ 2790 h 141"/>
                <a:gd name="T16" fmla="+- 0 7552 7534"/>
                <a:gd name="T17" fmla="*/ T16 w 96"/>
                <a:gd name="T18" fmla="+- 0 2796 2769"/>
                <a:gd name="T19" fmla="*/ 2796 h 141"/>
                <a:gd name="T20" fmla="+- 0 7572 7534"/>
                <a:gd name="T21" fmla="*/ T20 w 96"/>
                <a:gd name="T22" fmla="+- 0 2797 2769"/>
                <a:gd name="T23" fmla="*/ 2797 h 141"/>
                <a:gd name="T24" fmla="+- 0 7588 7534"/>
                <a:gd name="T25" fmla="*/ T24 w 96"/>
                <a:gd name="T26" fmla="+- 0 2801 2769"/>
                <a:gd name="T27" fmla="*/ 2801 h 141"/>
                <a:gd name="T28" fmla="+- 0 7580 7534"/>
                <a:gd name="T29" fmla="*/ T28 w 96"/>
                <a:gd name="T30" fmla="+- 0 2829 2769"/>
                <a:gd name="T31" fmla="*/ 2829 h 141"/>
                <a:gd name="T32" fmla="+- 0 7566 7534"/>
                <a:gd name="T33" fmla="*/ T32 w 96"/>
                <a:gd name="T34" fmla="+- 0 2855 2769"/>
                <a:gd name="T35" fmla="*/ 2855 h 141"/>
                <a:gd name="T36" fmla="+- 0 7556 7534"/>
                <a:gd name="T37" fmla="*/ T36 w 96"/>
                <a:gd name="T38" fmla="+- 0 2881 2769"/>
                <a:gd name="T39" fmla="*/ 2881 h 141"/>
                <a:gd name="T40" fmla="+- 0 7555 7534"/>
                <a:gd name="T41" fmla="*/ T40 w 96"/>
                <a:gd name="T42" fmla="+- 0 2909 2769"/>
                <a:gd name="T43" fmla="*/ 2909 h 141"/>
                <a:gd name="T44" fmla="+- 0 7581 7534"/>
                <a:gd name="T45" fmla="*/ T44 w 96"/>
                <a:gd name="T46" fmla="+- 0 2893 2769"/>
                <a:gd name="T47" fmla="*/ 2893 h 141"/>
                <a:gd name="T48" fmla="+- 0 7594 7534"/>
                <a:gd name="T49" fmla="*/ T48 w 96"/>
                <a:gd name="T50" fmla="+- 0 2858 2769"/>
                <a:gd name="T51" fmla="*/ 2858 h 141"/>
                <a:gd name="T52" fmla="+- 0 7607 7534"/>
                <a:gd name="T53" fmla="*/ T52 w 96"/>
                <a:gd name="T54" fmla="+- 0 2819 2769"/>
                <a:gd name="T55" fmla="*/ 2819 h 141"/>
                <a:gd name="T56" fmla="+- 0 7630 7534"/>
                <a:gd name="T57" fmla="*/ T56 w 96"/>
                <a:gd name="T58" fmla="+- 0 2792 2769"/>
                <a:gd name="T59" fmla="*/ 2792 h 141"/>
                <a:gd name="T60" fmla="+- 0 7616 7534"/>
                <a:gd name="T61" fmla="*/ T60 w 96"/>
                <a:gd name="T62" fmla="+- 0 2773 2769"/>
                <a:gd name="T63" fmla="*/ 2773 h 141"/>
                <a:gd name="T64" fmla="+- 0 7590 7534"/>
                <a:gd name="T65" fmla="*/ T64 w 96"/>
                <a:gd name="T66" fmla="+- 0 2769 2769"/>
                <a:gd name="T67" fmla="*/ 2769 h 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6" h="141">
                  <a:moveTo>
                    <a:pt x="56" y="0"/>
                  </a:moveTo>
                  <a:lnTo>
                    <a:pt x="26" y="2"/>
                  </a:lnTo>
                  <a:lnTo>
                    <a:pt x="0" y="3"/>
                  </a:lnTo>
                  <a:lnTo>
                    <a:pt x="3" y="21"/>
                  </a:lnTo>
                  <a:lnTo>
                    <a:pt x="18" y="27"/>
                  </a:lnTo>
                  <a:lnTo>
                    <a:pt x="38" y="28"/>
                  </a:lnTo>
                  <a:lnTo>
                    <a:pt x="54" y="32"/>
                  </a:lnTo>
                  <a:lnTo>
                    <a:pt x="46" y="60"/>
                  </a:lnTo>
                  <a:lnTo>
                    <a:pt x="32" y="86"/>
                  </a:lnTo>
                  <a:lnTo>
                    <a:pt x="22" y="112"/>
                  </a:lnTo>
                  <a:lnTo>
                    <a:pt x="21" y="140"/>
                  </a:lnTo>
                  <a:lnTo>
                    <a:pt x="47" y="124"/>
                  </a:lnTo>
                  <a:lnTo>
                    <a:pt x="60" y="89"/>
                  </a:lnTo>
                  <a:lnTo>
                    <a:pt x="73" y="50"/>
                  </a:lnTo>
                  <a:lnTo>
                    <a:pt x="96" y="23"/>
                  </a:lnTo>
                  <a:lnTo>
                    <a:pt x="8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063" y="2767"/>
              <a:ext cx="57" cy="149"/>
            </a:xfrm>
            <a:custGeom>
              <a:avLst/>
              <a:gdLst>
                <a:gd name="T0" fmla="+- 0 7104 7063"/>
                <a:gd name="T1" fmla="*/ T0 w 57"/>
                <a:gd name="T2" fmla="+- 0 2767 2767"/>
                <a:gd name="T3" fmla="*/ 2767 h 149"/>
                <a:gd name="T4" fmla="+- 0 7090 7063"/>
                <a:gd name="T5" fmla="*/ T4 w 57"/>
                <a:gd name="T6" fmla="+- 0 2798 2767"/>
                <a:gd name="T7" fmla="*/ 2798 h 149"/>
                <a:gd name="T8" fmla="+- 0 7080 7063"/>
                <a:gd name="T9" fmla="*/ T8 w 57"/>
                <a:gd name="T10" fmla="+- 0 2832 2767"/>
                <a:gd name="T11" fmla="*/ 2832 h 149"/>
                <a:gd name="T12" fmla="+- 0 7063 7063"/>
                <a:gd name="T13" fmla="*/ T12 w 57"/>
                <a:gd name="T14" fmla="+- 0 2905 2767"/>
                <a:gd name="T15" fmla="*/ 2905 h 149"/>
                <a:gd name="T16" fmla="+- 0 7077 7063"/>
                <a:gd name="T17" fmla="*/ T16 w 57"/>
                <a:gd name="T18" fmla="+- 0 2916 2767"/>
                <a:gd name="T19" fmla="*/ 2916 h 149"/>
                <a:gd name="T20" fmla="+- 0 7092 7063"/>
                <a:gd name="T21" fmla="*/ T20 w 57"/>
                <a:gd name="T22" fmla="+- 0 2913 2767"/>
                <a:gd name="T23" fmla="*/ 2913 h 149"/>
                <a:gd name="T24" fmla="+- 0 7096 7063"/>
                <a:gd name="T25" fmla="*/ T24 w 57"/>
                <a:gd name="T26" fmla="+- 0 2871 2767"/>
                <a:gd name="T27" fmla="*/ 2871 h 149"/>
                <a:gd name="T28" fmla="+- 0 7111 7063"/>
                <a:gd name="T29" fmla="*/ T28 w 57"/>
                <a:gd name="T30" fmla="+- 0 2828 2767"/>
                <a:gd name="T31" fmla="*/ 2828 h 149"/>
                <a:gd name="T32" fmla="+- 0 7119 7063"/>
                <a:gd name="T33" fmla="*/ T32 w 57"/>
                <a:gd name="T34" fmla="+- 0 2791 2767"/>
                <a:gd name="T35" fmla="*/ 2791 h 149"/>
                <a:gd name="T36" fmla="+- 0 7104 7063"/>
                <a:gd name="T37" fmla="*/ T36 w 57"/>
                <a:gd name="T38" fmla="+- 0 2767 2767"/>
                <a:gd name="T39" fmla="*/ 2767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7" h="149">
                  <a:moveTo>
                    <a:pt x="41" y="0"/>
                  </a:moveTo>
                  <a:lnTo>
                    <a:pt x="27" y="31"/>
                  </a:lnTo>
                  <a:lnTo>
                    <a:pt x="17" y="65"/>
                  </a:lnTo>
                  <a:lnTo>
                    <a:pt x="0" y="138"/>
                  </a:lnTo>
                  <a:lnTo>
                    <a:pt x="14" y="149"/>
                  </a:lnTo>
                  <a:lnTo>
                    <a:pt x="29" y="146"/>
                  </a:lnTo>
                  <a:lnTo>
                    <a:pt x="33" y="104"/>
                  </a:lnTo>
                  <a:lnTo>
                    <a:pt x="48" y="61"/>
                  </a:lnTo>
                  <a:lnTo>
                    <a:pt x="56" y="2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457"/>
            <p:cNvSpPr>
              <a:spLocks/>
            </p:cNvSpPr>
            <p:nvPr/>
          </p:nvSpPr>
          <p:spPr bwMode="auto">
            <a:xfrm>
              <a:off x="7922" y="2744"/>
              <a:ext cx="101" cy="163"/>
            </a:xfrm>
            <a:custGeom>
              <a:avLst/>
              <a:gdLst>
                <a:gd name="T0" fmla="+- 0 7971 7922"/>
                <a:gd name="T1" fmla="*/ T0 w 101"/>
                <a:gd name="T2" fmla="+- 0 2744 2744"/>
                <a:gd name="T3" fmla="*/ 2744 h 163"/>
                <a:gd name="T4" fmla="+- 0 7935 7922"/>
                <a:gd name="T5" fmla="*/ T4 w 101"/>
                <a:gd name="T6" fmla="+- 0 2762 2744"/>
                <a:gd name="T7" fmla="*/ 2762 h 163"/>
                <a:gd name="T8" fmla="+- 0 7922 7922"/>
                <a:gd name="T9" fmla="*/ T8 w 101"/>
                <a:gd name="T10" fmla="+- 0 2801 2744"/>
                <a:gd name="T11" fmla="*/ 2801 h 163"/>
                <a:gd name="T12" fmla="+- 0 7924 7922"/>
                <a:gd name="T13" fmla="*/ T12 w 101"/>
                <a:gd name="T14" fmla="+- 0 2816 2744"/>
                <a:gd name="T15" fmla="*/ 2816 h 163"/>
                <a:gd name="T16" fmla="+- 0 7940 7922"/>
                <a:gd name="T17" fmla="*/ T16 w 101"/>
                <a:gd name="T18" fmla="+- 0 2816 2744"/>
                <a:gd name="T19" fmla="*/ 2816 h 163"/>
                <a:gd name="T20" fmla="+- 0 7943 7922"/>
                <a:gd name="T21" fmla="*/ T20 w 101"/>
                <a:gd name="T22" fmla="+- 0 2830 2744"/>
                <a:gd name="T23" fmla="*/ 2830 h 163"/>
                <a:gd name="T24" fmla="+- 0 7940 7922"/>
                <a:gd name="T25" fmla="*/ T24 w 101"/>
                <a:gd name="T26" fmla="+- 0 2841 2744"/>
                <a:gd name="T27" fmla="*/ 2841 h 163"/>
                <a:gd name="T28" fmla="+- 0 7934 7922"/>
                <a:gd name="T29" fmla="*/ T28 w 101"/>
                <a:gd name="T30" fmla="+- 0 2850 2744"/>
                <a:gd name="T31" fmla="*/ 2850 h 163"/>
                <a:gd name="T32" fmla="+- 0 7928 7922"/>
                <a:gd name="T33" fmla="*/ T32 w 101"/>
                <a:gd name="T34" fmla="+- 0 2859 2744"/>
                <a:gd name="T35" fmla="*/ 2859 h 163"/>
                <a:gd name="T36" fmla="+- 0 7922 7922"/>
                <a:gd name="T37" fmla="*/ T36 w 101"/>
                <a:gd name="T38" fmla="+- 0 2868 2744"/>
                <a:gd name="T39" fmla="*/ 2868 h 163"/>
                <a:gd name="T40" fmla="+- 0 7938 7922"/>
                <a:gd name="T41" fmla="*/ T40 w 101"/>
                <a:gd name="T42" fmla="+- 0 2898 2744"/>
                <a:gd name="T43" fmla="*/ 2898 h 163"/>
                <a:gd name="T44" fmla="+- 0 7963 7922"/>
                <a:gd name="T45" fmla="*/ T44 w 101"/>
                <a:gd name="T46" fmla="+- 0 2907 2744"/>
                <a:gd name="T47" fmla="*/ 2907 h 163"/>
                <a:gd name="T48" fmla="+- 0 7986 7922"/>
                <a:gd name="T49" fmla="*/ T48 w 101"/>
                <a:gd name="T50" fmla="+- 0 2896 2744"/>
                <a:gd name="T51" fmla="*/ 2896 h 163"/>
                <a:gd name="T52" fmla="+- 0 7991 7922"/>
                <a:gd name="T53" fmla="*/ T52 w 101"/>
                <a:gd name="T54" fmla="+- 0 2884 2744"/>
                <a:gd name="T55" fmla="*/ 2884 h 163"/>
                <a:gd name="T56" fmla="+- 0 7952 7922"/>
                <a:gd name="T57" fmla="*/ T56 w 101"/>
                <a:gd name="T58" fmla="+- 0 2884 2744"/>
                <a:gd name="T59" fmla="*/ 2884 h 163"/>
                <a:gd name="T60" fmla="+- 0 7948 7922"/>
                <a:gd name="T61" fmla="*/ T60 w 101"/>
                <a:gd name="T62" fmla="+- 0 2875 2744"/>
                <a:gd name="T63" fmla="*/ 2875 h 163"/>
                <a:gd name="T64" fmla="+- 0 7950 7922"/>
                <a:gd name="T65" fmla="*/ T64 w 101"/>
                <a:gd name="T66" fmla="+- 0 2865 2744"/>
                <a:gd name="T67" fmla="*/ 2865 h 163"/>
                <a:gd name="T68" fmla="+- 0 7957 7922"/>
                <a:gd name="T69" fmla="*/ T68 w 101"/>
                <a:gd name="T70" fmla="+- 0 2857 2744"/>
                <a:gd name="T71" fmla="*/ 2857 h 163"/>
                <a:gd name="T72" fmla="+- 0 7968 7922"/>
                <a:gd name="T73" fmla="*/ T72 w 101"/>
                <a:gd name="T74" fmla="+- 0 2855 2744"/>
                <a:gd name="T75" fmla="*/ 2855 h 163"/>
                <a:gd name="T76" fmla="+- 0 7995 7922"/>
                <a:gd name="T77" fmla="*/ T76 w 101"/>
                <a:gd name="T78" fmla="+- 0 2855 2744"/>
                <a:gd name="T79" fmla="*/ 2855 h 163"/>
                <a:gd name="T80" fmla="+- 0 7991 7922"/>
                <a:gd name="T81" fmla="*/ T80 w 101"/>
                <a:gd name="T82" fmla="+- 0 2848 2744"/>
                <a:gd name="T83" fmla="*/ 2848 h 163"/>
                <a:gd name="T84" fmla="+- 0 7987 7922"/>
                <a:gd name="T85" fmla="*/ T84 w 101"/>
                <a:gd name="T86" fmla="+- 0 2840 2744"/>
                <a:gd name="T87" fmla="*/ 2840 h 163"/>
                <a:gd name="T88" fmla="+- 0 7985 7922"/>
                <a:gd name="T89" fmla="*/ T88 w 101"/>
                <a:gd name="T90" fmla="+- 0 2826 2744"/>
                <a:gd name="T91" fmla="*/ 2826 h 163"/>
                <a:gd name="T92" fmla="+- 0 7993 7922"/>
                <a:gd name="T93" fmla="*/ T92 w 101"/>
                <a:gd name="T94" fmla="+- 0 2816 2744"/>
                <a:gd name="T95" fmla="*/ 2816 h 163"/>
                <a:gd name="T96" fmla="+- 0 8004 7922"/>
                <a:gd name="T97" fmla="*/ T96 w 101"/>
                <a:gd name="T98" fmla="+- 0 2810 2744"/>
                <a:gd name="T99" fmla="*/ 2810 h 163"/>
                <a:gd name="T100" fmla="+- 0 8005 7922"/>
                <a:gd name="T101" fmla="*/ T100 w 101"/>
                <a:gd name="T102" fmla="+- 0 2809 2744"/>
                <a:gd name="T103" fmla="*/ 2809 h 163"/>
                <a:gd name="T104" fmla="+- 0 7968 7922"/>
                <a:gd name="T105" fmla="*/ T104 w 101"/>
                <a:gd name="T106" fmla="+- 0 2809 2744"/>
                <a:gd name="T107" fmla="*/ 2809 h 163"/>
                <a:gd name="T108" fmla="+- 0 7962 7922"/>
                <a:gd name="T109" fmla="*/ T108 w 101"/>
                <a:gd name="T110" fmla="+- 0 2807 2744"/>
                <a:gd name="T111" fmla="*/ 2807 h 163"/>
                <a:gd name="T112" fmla="+- 0 7958 7922"/>
                <a:gd name="T113" fmla="*/ T112 w 101"/>
                <a:gd name="T114" fmla="+- 0 2803 2744"/>
                <a:gd name="T115" fmla="*/ 2803 h 163"/>
                <a:gd name="T116" fmla="+- 0 7952 7922"/>
                <a:gd name="T117" fmla="*/ T116 w 101"/>
                <a:gd name="T118" fmla="+- 0 2801 2744"/>
                <a:gd name="T119" fmla="*/ 2801 h 163"/>
                <a:gd name="T120" fmla="+- 0 7951 7922"/>
                <a:gd name="T121" fmla="*/ T120 w 101"/>
                <a:gd name="T122" fmla="+- 0 2785 2744"/>
                <a:gd name="T123" fmla="*/ 2785 h 163"/>
                <a:gd name="T124" fmla="+- 0 7960 7922"/>
                <a:gd name="T125" fmla="*/ T124 w 101"/>
                <a:gd name="T126" fmla="+- 0 2779 2744"/>
                <a:gd name="T127" fmla="*/ 2779 h 163"/>
                <a:gd name="T128" fmla="+- 0 7964 7922"/>
                <a:gd name="T129" fmla="*/ T128 w 101"/>
                <a:gd name="T130" fmla="+- 0 2767 2744"/>
                <a:gd name="T131" fmla="*/ 2767 h 163"/>
                <a:gd name="T132" fmla="+- 0 7979 7922"/>
                <a:gd name="T133" fmla="*/ T132 w 101"/>
                <a:gd name="T134" fmla="+- 0 2765 2744"/>
                <a:gd name="T135" fmla="*/ 2765 h 163"/>
                <a:gd name="T136" fmla="+- 0 8011 7922"/>
                <a:gd name="T137" fmla="*/ T136 w 101"/>
                <a:gd name="T138" fmla="+- 0 2765 2744"/>
                <a:gd name="T139" fmla="*/ 2765 h 163"/>
                <a:gd name="T140" fmla="+- 0 8007 7922"/>
                <a:gd name="T141" fmla="*/ T140 w 101"/>
                <a:gd name="T142" fmla="+- 0 2753 2744"/>
                <a:gd name="T143" fmla="*/ 2753 h 163"/>
                <a:gd name="T144" fmla="+- 0 7971 7922"/>
                <a:gd name="T145" fmla="*/ T144 w 101"/>
                <a:gd name="T146" fmla="+- 0 2744 2744"/>
                <a:gd name="T147" fmla="*/ 2744 h 163"/>
                <a:gd name="T148" fmla="+- 0 7995 7922"/>
                <a:gd name="T149" fmla="*/ T148 w 101"/>
                <a:gd name="T150" fmla="+- 0 2855 2744"/>
                <a:gd name="T151" fmla="*/ 2855 h 163"/>
                <a:gd name="T152" fmla="+- 0 7968 7922"/>
                <a:gd name="T153" fmla="*/ T152 w 101"/>
                <a:gd name="T154" fmla="+- 0 2855 2744"/>
                <a:gd name="T155" fmla="*/ 2855 h 163"/>
                <a:gd name="T156" fmla="+- 0 7971 7922"/>
                <a:gd name="T157" fmla="*/ T156 w 101"/>
                <a:gd name="T158" fmla="+- 0 2864 2744"/>
                <a:gd name="T159" fmla="*/ 2864 h 163"/>
                <a:gd name="T160" fmla="+- 0 7968 7922"/>
                <a:gd name="T161" fmla="*/ T160 w 101"/>
                <a:gd name="T162" fmla="+- 0 2873 2744"/>
                <a:gd name="T163" fmla="*/ 2873 h 163"/>
                <a:gd name="T164" fmla="+- 0 7961 7922"/>
                <a:gd name="T165" fmla="*/ T164 w 101"/>
                <a:gd name="T166" fmla="+- 0 2881 2744"/>
                <a:gd name="T167" fmla="*/ 2881 h 163"/>
                <a:gd name="T168" fmla="+- 0 7952 7922"/>
                <a:gd name="T169" fmla="*/ T168 w 101"/>
                <a:gd name="T170" fmla="+- 0 2884 2744"/>
                <a:gd name="T171" fmla="*/ 2884 h 163"/>
                <a:gd name="T172" fmla="+- 0 7991 7922"/>
                <a:gd name="T173" fmla="*/ T172 w 101"/>
                <a:gd name="T174" fmla="+- 0 2884 2744"/>
                <a:gd name="T175" fmla="*/ 2884 h 163"/>
                <a:gd name="T176" fmla="+- 0 7997 7922"/>
                <a:gd name="T177" fmla="*/ T176 w 101"/>
                <a:gd name="T178" fmla="+- 0 2868 2744"/>
                <a:gd name="T179" fmla="*/ 2868 h 163"/>
                <a:gd name="T180" fmla="+- 0 7996 7922"/>
                <a:gd name="T181" fmla="*/ T180 w 101"/>
                <a:gd name="T182" fmla="+- 0 2856 2744"/>
                <a:gd name="T183" fmla="*/ 2856 h 163"/>
                <a:gd name="T184" fmla="+- 0 7995 7922"/>
                <a:gd name="T185" fmla="*/ T184 w 101"/>
                <a:gd name="T186" fmla="+- 0 2855 2744"/>
                <a:gd name="T187" fmla="*/ 2855 h 163"/>
                <a:gd name="T188" fmla="+- 0 8011 7922"/>
                <a:gd name="T189" fmla="*/ T188 w 101"/>
                <a:gd name="T190" fmla="+- 0 2765 2744"/>
                <a:gd name="T191" fmla="*/ 2765 h 163"/>
                <a:gd name="T192" fmla="+- 0 7979 7922"/>
                <a:gd name="T193" fmla="*/ T192 w 101"/>
                <a:gd name="T194" fmla="+- 0 2765 2744"/>
                <a:gd name="T195" fmla="*/ 2765 h 163"/>
                <a:gd name="T196" fmla="+- 0 7993 7922"/>
                <a:gd name="T197" fmla="*/ T196 w 101"/>
                <a:gd name="T198" fmla="+- 0 2776 2744"/>
                <a:gd name="T199" fmla="*/ 2776 h 163"/>
                <a:gd name="T200" fmla="+- 0 7989 7922"/>
                <a:gd name="T201" fmla="*/ T200 w 101"/>
                <a:gd name="T202" fmla="+- 0 2787 2744"/>
                <a:gd name="T203" fmla="*/ 2787 h 163"/>
                <a:gd name="T204" fmla="+- 0 7982 7922"/>
                <a:gd name="T205" fmla="*/ T204 w 101"/>
                <a:gd name="T206" fmla="+- 0 2793 2744"/>
                <a:gd name="T207" fmla="*/ 2793 h 163"/>
                <a:gd name="T208" fmla="+- 0 7973 7922"/>
                <a:gd name="T209" fmla="*/ T208 w 101"/>
                <a:gd name="T210" fmla="+- 0 2800 2744"/>
                <a:gd name="T211" fmla="*/ 2800 h 163"/>
                <a:gd name="T212" fmla="+- 0 7968 7922"/>
                <a:gd name="T213" fmla="*/ T212 w 101"/>
                <a:gd name="T214" fmla="+- 0 2809 2744"/>
                <a:gd name="T215" fmla="*/ 2809 h 163"/>
                <a:gd name="T216" fmla="+- 0 8005 7922"/>
                <a:gd name="T217" fmla="*/ T216 w 101"/>
                <a:gd name="T218" fmla="+- 0 2809 2744"/>
                <a:gd name="T219" fmla="*/ 2809 h 163"/>
                <a:gd name="T220" fmla="+- 0 8015 7922"/>
                <a:gd name="T221" fmla="*/ T220 w 101"/>
                <a:gd name="T222" fmla="+- 0 2803 2744"/>
                <a:gd name="T223" fmla="*/ 2803 h 163"/>
                <a:gd name="T224" fmla="+- 0 8022 7922"/>
                <a:gd name="T225" fmla="*/ T224 w 101"/>
                <a:gd name="T226" fmla="+- 0 2792 2744"/>
                <a:gd name="T227" fmla="*/ 2792 h 163"/>
                <a:gd name="T228" fmla="+- 0 8011 7922"/>
                <a:gd name="T229" fmla="*/ T228 w 101"/>
                <a:gd name="T230" fmla="+- 0 2765 2744"/>
                <a:gd name="T231" fmla="*/ 2765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101" h="163">
                  <a:moveTo>
                    <a:pt x="49" y="0"/>
                  </a:moveTo>
                  <a:lnTo>
                    <a:pt x="13" y="18"/>
                  </a:lnTo>
                  <a:lnTo>
                    <a:pt x="0" y="57"/>
                  </a:lnTo>
                  <a:lnTo>
                    <a:pt x="2" y="72"/>
                  </a:lnTo>
                  <a:lnTo>
                    <a:pt x="18" y="72"/>
                  </a:lnTo>
                  <a:lnTo>
                    <a:pt x="21" y="86"/>
                  </a:lnTo>
                  <a:lnTo>
                    <a:pt x="18" y="97"/>
                  </a:lnTo>
                  <a:lnTo>
                    <a:pt x="12" y="106"/>
                  </a:lnTo>
                  <a:lnTo>
                    <a:pt x="6" y="115"/>
                  </a:lnTo>
                  <a:lnTo>
                    <a:pt x="0" y="124"/>
                  </a:lnTo>
                  <a:lnTo>
                    <a:pt x="16" y="154"/>
                  </a:lnTo>
                  <a:lnTo>
                    <a:pt x="41" y="163"/>
                  </a:lnTo>
                  <a:lnTo>
                    <a:pt x="64" y="152"/>
                  </a:lnTo>
                  <a:lnTo>
                    <a:pt x="69" y="140"/>
                  </a:lnTo>
                  <a:lnTo>
                    <a:pt x="30" y="140"/>
                  </a:lnTo>
                  <a:lnTo>
                    <a:pt x="26" y="131"/>
                  </a:lnTo>
                  <a:lnTo>
                    <a:pt x="28" y="121"/>
                  </a:lnTo>
                  <a:lnTo>
                    <a:pt x="35" y="113"/>
                  </a:lnTo>
                  <a:lnTo>
                    <a:pt x="46" y="111"/>
                  </a:lnTo>
                  <a:lnTo>
                    <a:pt x="73" y="111"/>
                  </a:lnTo>
                  <a:lnTo>
                    <a:pt x="69" y="104"/>
                  </a:lnTo>
                  <a:lnTo>
                    <a:pt x="65" y="96"/>
                  </a:lnTo>
                  <a:lnTo>
                    <a:pt x="63" y="82"/>
                  </a:lnTo>
                  <a:lnTo>
                    <a:pt x="71" y="72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46" y="65"/>
                  </a:lnTo>
                  <a:lnTo>
                    <a:pt x="40" y="63"/>
                  </a:lnTo>
                  <a:lnTo>
                    <a:pt x="36" y="59"/>
                  </a:lnTo>
                  <a:lnTo>
                    <a:pt x="30" y="57"/>
                  </a:lnTo>
                  <a:lnTo>
                    <a:pt x="29" y="41"/>
                  </a:lnTo>
                  <a:lnTo>
                    <a:pt x="38" y="35"/>
                  </a:lnTo>
                  <a:lnTo>
                    <a:pt x="42" y="23"/>
                  </a:lnTo>
                  <a:lnTo>
                    <a:pt x="57" y="21"/>
                  </a:lnTo>
                  <a:lnTo>
                    <a:pt x="89" y="21"/>
                  </a:lnTo>
                  <a:lnTo>
                    <a:pt x="85" y="9"/>
                  </a:lnTo>
                  <a:lnTo>
                    <a:pt x="49" y="0"/>
                  </a:lnTo>
                  <a:close/>
                  <a:moveTo>
                    <a:pt x="73" y="111"/>
                  </a:moveTo>
                  <a:lnTo>
                    <a:pt x="46" y="111"/>
                  </a:lnTo>
                  <a:lnTo>
                    <a:pt x="49" y="120"/>
                  </a:lnTo>
                  <a:lnTo>
                    <a:pt x="46" y="129"/>
                  </a:lnTo>
                  <a:lnTo>
                    <a:pt x="39" y="137"/>
                  </a:lnTo>
                  <a:lnTo>
                    <a:pt x="30" y="140"/>
                  </a:lnTo>
                  <a:lnTo>
                    <a:pt x="69" y="140"/>
                  </a:lnTo>
                  <a:lnTo>
                    <a:pt x="75" y="124"/>
                  </a:lnTo>
                  <a:lnTo>
                    <a:pt x="74" y="112"/>
                  </a:lnTo>
                  <a:lnTo>
                    <a:pt x="73" y="111"/>
                  </a:lnTo>
                  <a:close/>
                  <a:moveTo>
                    <a:pt x="89" y="21"/>
                  </a:moveTo>
                  <a:lnTo>
                    <a:pt x="57" y="21"/>
                  </a:lnTo>
                  <a:lnTo>
                    <a:pt x="71" y="32"/>
                  </a:lnTo>
                  <a:lnTo>
                    <a:pt x="67" y="43"/>
                  </a:lnTo>
                  <a:lnTo>
                    <a:pt x="60" y="49"/>
                  </a:lnTo>
                  <a:lnTo>
                    <a:pt x="51" y="56"/>
                  </a:lnTo>
                  <a:lnTo>
                    <a:pt x="46" y="65"/>
                  </a:lnTo>
                  <a:lnTo>
                    <a:pt x="83" y="65"/>
                  </a:lnTo>
                  <a:lnTo>
                    <a:pt x="93" y="59"/>
                  </a:lnTo>
                  <a:lnTo>
                    <a:pt x="100" y="48"/>
                  </a:lnTo>
                  <a:lnTo>
                    <a:pt x="89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456"/>
            <p:cNvSpPr>
              <a:spLocks/>
            </p:cNvSpPr>
            <p:nvPr/>
          </p:nvSpPr>
          <p:spPr bwMode="auto">
            <a:xfrm>
              <a:off x="7843" y="2754"/>
              <a:ext cx="51" cy="155"/>
            </a:xfrm>
            <a:custGeom>
              <a:avLst/>
              <a:gdLst>
                <a:gd name="T0" fmla="+- 0 7884 7843"/>
                <a:gd name="T1" fmla="*/ T0 w 51"/>
                <a:gd name="T2" fmla="+- 0 2754 2754"/>
                <a:gd name="T3" fmla="*/ 2754 h 155"/>
                <a:gd name="T4" fmla="+- 0 7876 7843"/>
                <a:gd name="T5" fmla="*/ T4 w 51"/>
                <a:gd name="T6" fmla="+- 0 2755 2754"/>
                <a:gd name="T7" fmla="*/ 2755 h 155"/>
                <a:gd name="T8" fmla="+- 0 7863 7843"/>
                <a:gd name="T9" fmla="*/ T8 w 51"/>
                <a:gd name="T10" fmla="+- 0 2789 2754"/>
                <a:gd name="T11" fmla="*/ 2789 h 155"/>
                <a:gd name="T12" fmla="+- 0 7852 7843"/>
                <a:gd name="T13" fmla="*/ T12 w 51"/>
                <a:gd name="T14" fmla="+- 0 2830 2754"/>
                <a:gd name="T15" fmla="*/ 2830 h 155"/>
                <a:gd name="T16" fmla="+- 0 7846 7843"/>
                <a:gd name="T17" fmla="*/ T16 w 51"/>
                <a:gd name="T18" fmla="+- 0 2872 2754"/>
                <a:gd name="T19" fmla="*/ 2872 h 155"/>
                <a:gd name="T20" fmla="+- 0 7843 7843"/>
                <a:gd name="T21" fmla="*/ T20 w 51"/>
                <a:gd name="T22" fmla="+- 0 2909 2754"/>
                <a:gd name="T23" fmla="*/ 2909 h 155"/>
                <a:gd name="T24" fmla="+- 0 7868 7843"/>
                <a:gd name="T25" fmla="*/ T24 w 51"/>
                <a:gd name="T26" fmla="+- 0 2909 2754"/>
                <a:gd name="T27" fmla="*/ 2909 h 155"/>
                <a:gd name="T28" fmla="+- 0 7870 7843"/>
                <a:gd name="T29" fmla="*/ T28 w 51"/>
                <a:gd name="T30" fmla="+- 0 2870 2754"/>
                <a:gd name="T31" fmla="*/ 2870 h 155"/>
                <a:gd name="T32" fmla="+- 0 7878 7843"/>
                <a:gd name="T33" fmla="*/ T32 w 51"/>
                <a:gd name="T34" fmla="+- 0 2830 2754"/>
                <a:gd name="T35" fmla="*/ 2830 h 155"/>
                <a:gd name="T36" fmla="+- 0 7887 7843"/>
                <a:gd name="T37" fmla="*/ T36 w 51"/>
                <a:gd name="T38" fmla="+- 0 2793 2754"/>
                <a:gd name="T39" fmla="*/ 2793 h 155"/>
                <a:gd name="T40" fmla="+- 0 7893 7843"/>
                <a:gd name="T41" fmla="*/ T40 w 51"/>
                <a:gd name="T42" fmla="+- 0 2760 2754"/>
                <a:gd name="T43" fmla="*/ 2760 h 155"/>
                <a:gd name="T44" fmla="+- 0 7885 7843"/>
                <a:gd name="T45" fmla="*/ T44 w 51"/>
                <a:gd name="T46" fmla="+- 0 2760 2754"/>
                <a:gd name="T47" fmla="*/ 2760 h 155"/>
                <a:gd name="T48" fmla="+- 0 7884 7843"/>
                <a:gd name="T49" fmla="*/ T48 w 51"/>
                <a:gd name="T50" fmla="+- 0 2754 2754"/>
                <a:gd name="T51" fmla="*/ 2754 h 155"/>
                <a:gd name="T52" fmla="+- 0 7893 7843"/>
                <a:gd name="T53" fmla="*/ T52 w 51"/>
                <a:gd name="T54" fmla="+- 0 2759 2754"/>
                <a:gd name="T55" fmla="*/ 2759 h 155"/>
                <a:gd name="T56" fmla="+- 0 7885 7843"/>
                <a:gd name="T57" fmla="*/ T56 w 51"/>
                <a:gd name="T58" fmla="+- 0 2760 2754"/>
                <a:gd name="T59" fmla="*/ 2760 h 155"/>
                <a:gd name="T60" fmla="+- 0 7893 7843"/>
                <a:gd name="T61" fmla="*/ T60 w 51"/>
                <a:gd name="T62" fmla="+- 0 2760 2754"/>
                <a:gd name="T63" fmla="*/ 2760 h 155"/>
                <a:gd name="T64" fmla="+- 0 7893 7843"/>
                <a:gd name="T65" fmla="*/ T64 w 51"/>
                <a:gd name="T66" fmla="+- 0 2759 2754"/>
                <a:gd name="T67" fmla="*/ 2759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1" h="155">
                  <a:moveTo>
                    <a:pt x="41" y="0"/>
                  </a:moveTo>
                  <a:lnTo>
                    <a:pt x="33" y="1"/>
                  </a:lnTo>
                  <a:lnTo>
                    <a:pt x="20" y="35"/>
                  </a:lnTo>
                  <a:lnTo>
                    <a:pt x="9" y="76"/>
                  </a:lnTo>
                  <a:lnTo>
                    <a:pt x="3" y="118"/>
                  </a:lnTo>
                  <a:lnTo>
                    <a:pt x="0" y="155"/>
                  </a:lnTo>
                  <a:lnTo>
                    <a:pt x="25" y="155"/>
                  </a:lnTo>
                  <a:lnTo>
                    <a:pt x="27" y="116"/>
                  </a:lnTo>
                  <a:lnTo>
                    <a:pt x="35" y="76"/>
                  </a:lnTo>
                  <a:lnTo>
                    <a:pt x="44" y="39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41" y="0"/>
                  </a:lnTo>
                  <a:close/>
                  <a:moveTo>
                    <a:pt x="50" y="5"/>
                  </a:moveTo>
                  <a:lnTo>
                    <a:pt x="42" y="6"/>
                  </a:lnTo>
                  <a:lnTo>
                    <a:pt x="50" y="6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455"/>
            <p:cNvSpPr>
              <a:spLocks/>
            </p:cNvSpPr>
            <p:nvPr/>
          </p:nvSpPr>
          <p:spPr bwMode="auto">
            <a:xfrm>
              <a:off x="7451" y="2763"/>
              <a:ext cx="59" cy="147"/>
            </a:xfrm>
            <a:custGeom>
              <a:avLst/>
              <a:gdLst>
                <a:gd name="T0" fmla="+- 0 7509 7451"/>
                <a:gd name="T1" fmla="*/ T0 w 59"/>
                <a:gd name="T2" fmla="+- 0 2763 2763"/>
                <a:gd name="T3" fmla="*/ 2763 h 147"/>
                <a:gd name="T4" fmla="+- 0 7484 7451"/>
                <a:gd name="T5" fmla="*/ T4 w 59"/>
                <a:gd name="T6" fmla="+- 0 2763 2763"/>
                <a:gd name="T7" fmla="*/ 2763 h 147"/>
                <a:gd name="T8" fmla="+- 0 7472 7451"/>
                <a:gd name="T9" fmla="*/ T8 w 59"/>
                <a:gd name="T10" fmla="+- 0 2803 2763"/>
                <a:gd name="T11" fmla="*/ 2803 h 147"/>
                <a:gd name="T12" fmla="+- 0 7457 7451"/>
                <a:gd name="T13" fmla="*/ T12 w 59"/>
                <a:gd name="T14" fmla="+- 0 2843 2763"/>
                <a:gd name="T15" fmla="*/ 2843 h 147"/>
                <a:gd name="T16" fmla="+- 0 7451 7451"/>
                <a:gd name="T17" fmla="*/ T16 w 59"/>
                <a:gd name="T18" fmla="+- 0 2880 2763"/>
                <a:gd name="T19" fmla="*/ 2880 h 147"/>
                <a:gd name="T20" fmla="+- 0 7467 7451"/>
                <a:gd name="T21" fmla="*/ T20 w 59"/>
                <a:gd name="T22" fmla="+- 0 2909 2763"/>
                <a:gd name="T23" fmla="*/ 2909 h 147"/>
                <a:gd name="T24" fmla="+- 0 7468 7451"/>
                <a:gd name="T25" fmla="*/ T24 w 59"/>
                <a:gd name="T26" fmla="+- 0 2903 2763"/>
                <a:gd name="T27" fmla="*/ 2903 h 147"/>
                <a:gd name="T28" fmla="+- 0 7477 7451"/>
                <a:gd name="T29" fmla="*/ T28 w 59"/>
                <a:gd name="T30" fmla="+- 0 2903 2763"/>
                <a:gd name="T31" fmla="*/ 2903 h 147"/>
                <a:gd name="T32" fmla="+- 0 7476 7451"/>
                <a:gd name="T33" fmla="*/ T32 w 59"/>
                <a:gd name="T34" fmla="+- 0 2897 2763"/>
                <a:gd name="T35" fmla="*/ 2897 h 147"/>
                <a:gd name="T36" fmla="+- 0 7478 7451"/>
                <a:gd name="T37" fmla="*/ T36 w 59"/>
                <a:gd name="T38" fmla="+- 0 2862 2763"/>
                <a:gd name="T39" fmla="*/ 2862 h 147"/>
                <a:gd name="T40" fmla="+- 0 7489 7451"/>
                <a:gd name="T41" fmla="*/ T40 w 59"/>
                <a:gd name="T42" fmla="+- 0 2827 2763"/>
                <a:gd name="T43" fmla="*/ 2827 h 147"/>
                <a:gd name="T44" fmla="+- 0 7502 7451"/>
                <a:gd name="T45" fmla="*/ T44 w 59"/>
                <a:gd name="T46" fmla="+- 0 2793 2763"/>
                <a:gd name="T47" fmla="*/ 2793 h 147"/>
                <a:gd name="T48" fmla="+- 0 7509 7451"/>
                <a:gd name="T49" fmla="*/ T48 w 59"/>
                <a:gd name="T50" fmla="+- 0 2763 2763"/>
                <a:gd name="T51" fmla="*/ 2763 h 147"/>
                <a:gd name="T52" fmla="+- 0 7477 7451"/>
                <a:gd name="T53" fmla="*/ T52 w 59"/>
                <a:gd name="T54" fmla="+- 0 2903 2763"/>
                <a:gd name="T55" fmla="*/ 2903 h 147"/>
                <a:gd name="T56" fmla="+- 0 7468 7451"/>
                <a:gd name="T57" fmla="*/ T56 w 59"/>
                <a:gd name="T58" fmla="+- 0 2903 2763"/>
                <a:gd name="T59" fmla="*/ 2903 h 147"/>
                <a:gd name="T60" fmla="+- 0 7478 7451"/>
                <a:gd name="T61" fmla="*/ T60 w 59"/>
                <a:gd name="T62" fmla="+- 0 2906 2763"/>
                <a:gd name="T63" fmla="*/ 2906 h 147"/>
                <a:gd name="T64" fmla="+- 0 7477 7451"/>
                <a:gd name="T65" fmla="*/ T64 w 59"/>
                <a:gd name="T66" fmla="+- 0 2903 2763"/>
                <a:gd name="T67" fmla="*/ 2903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9" h="147">
                  <a:moveTo>
                    <a:pt x="58" y="0"/>
                  </a:moveTo>
                  <a:lnTo>
                    <a:pt x="33" y="0"/>
                  </a:lnTo>
                  <a:lnTo>
                    <a:pt x="21" y="40"/>
                  </a:lnTo>
                  <a:lnTo>
                    <a:pt x="6" y="80"/>
                  </a:lnTo>
                  <a:lnTo>
                    <a:pt x="0" y="117"/>
                  </a:lnTo>
                  <a:lnTo>
                    <a:pt x="16" y="146"/>
                  </a:lnTo>
                  <a:lnTo>
                    <a:pt x="17" y="140"/>
                  </a:lnTo>
                  <a:lnTo>
                    <a:pt x="26" y="140"/>
                  </a:lnTo>
                  <a:lnTo>
                    <a:pt x="25" y="134"/>
                  </a:lnTo>
                  <a:lnTo>
                    <a:pt x="27" y="99"/>
                  </a:lnTo>
                  <a:lnTo>
                    <a:pt x="38" y="64"/>
                  </a:lnTo>
                  <a:lnTo>
                    <a:pt x="51" y="30"/>
                  </a:lnTo>
                  <a:lnTo>
                    <a:pt x="58" y="0"/>
                  </a:lnTo>
                  <a:close/>
                  <a:moveTo>
                    <a:pt x="26" y="140"/>
                  </a:moveTo>
                  <a:lnTo>
                    <a:pt x="17" y="140"/>
                  </a:lnTo>
                  <a:lnTo>
                    <a:pt x="27" y="143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454"/>
            <p:cNvSpPr>
              <a:spLocks/>
            </p:cNvSpPr>
            <p:nvPr/>
          </p:nvSpPr>
          <p:spPr bwMode="auto">
            <a:xfrm>
              <a:off x="9379" y="2767"/>
              <a:ext cx="101" cy="136"/>
            </a:xfrm>
            <a:custGeom>
              <a:avLst/>
              <a:gdLst>
                <a:gd name="T0" fmla="+- 0 9447 9379"/>
                <a:gd name="T1" fmla="*/ T0 w 101"/>
                <a:gd name="T2" fmla="+- 0 2797 2767"/>
                <a:gd name="T3" fmla="*/ 2797 h 136"/>
                <a:gd name="T4" fmla="+- 0 9414 9379"/>
                <a:gd name="T5" fmla="*/ T4 w 101"/>
                <a:gd name="T6" fmla="+- 0 2797 2767"/>
                <a:gd name="T7" fmla="*/ 2797 h 136"/>
                <a:gd name="T8" fmla="+- 0 9425 9379"/>
                <a:gd name="T9" fmla="*/ T8 w 101"/>
                <a:gd name="T10" fmla="+- 0 2801 2767"/>
                <a:gd name="T11" fmla="*/ 2801 h 136"/>
                <a:gd name="T12" fmla="+- 0 9415 9379"/>
                <a:gd name="T13" fmla="*/ T12 w 101"/>
                <a:gd name="T14" fmla="+- 0 2830 2767"/>
                <a:gd name="T15" fmla="*/ 2830 h 136"/>
                <a:gd name="T16" fmla="+- 0 9398 9379"/>
                <a:gd name="T17" fmla="*/ T16 w 101"/>
                <a:gd name="T18" fmla="+- 0 2852 2767"/>
                <a:gd name="T19" fmla="*/ 2852 h 136"/>
                <a:gd name="T20" fmla="+- 0 9382 9379"/>
                <a:gd name="T21" fmla="*/ T20 w 101"/>
                <a:gd name="T22" fmla="+- 0 2874 2767"/>
                <a:gd name="T23" fmla="*/ 2874 h 136"/>
                <a:gd name="T24" fmla="+- 0 9379 9379"/>
                <a:gd name="T25" fmla="*/ T24 w 101"/>
                <a:gd name="T26" fmla="+- 0 2901 2767"/>
                <a:gd name="T27" fmla="*/ 2901 h 136"/>
                <a:gd name="T28" fmla="+- 0 9404 9379"/>
                <a:gd name="T29" fmla="*/ T28 w 101"/>
                <a:gd name="T30" fmla="+- 0 2903 2767"/>
                <a:gd name="T31" fmla="*/ 2903 h 136"/>
                <a:gd name="T32" fmla="+- 0 9434 9379"/>
                <a:gd name="T33" fmla="*/ T32 w 101"/>
                <a:gd name="T34" fmla="+- 0 2903 2767"/>
                <a:gd name="T35" fmla="*/ 2903 h 136"/>
                <a:gd name="T36" fmla="+- 0 9463 9379"/>
                <a:gd name="T37" fmla="*/ T36 w 101"/>
                <a:gd name="T38" fmla="+- 0 2899 2767"/>
                <a:gd name="T39" fmla="*/ 2899 h 136"/>
                <a:gd name="T40" fmla="+- 0 9479 9379"/>
                <a:gd name="T41" fmla="*/ T40 w 101"/>
                <a:gd name="T42" fmla="+- 0 2884 2767"/>
                <a:gd name="T43" fmla="*/ 2884 h 136"/>
                <a:gd name="T44" fmla="+- 0 9469 9379"/>
                <a:gd name="T45" fmla="*/ T44 w 101"/>
                <a:gd name="T46" fmla="+- 0 2876 2767"/>
                <a:gd name="T47" fmla="*/ 2876 h 136"/>
                <a:gd name="T48" fmla="+- 0 9432 9379"/>
                <a:gd name="T49" fmla="*/ T48 w 101"/>
                <a:gd name="T50" fmla="+- 0 2876 2767"/>
                <a:gd name="T51" fmla="*/ 2876 h 136"/>
                <a:gd name="T52" fmla="+- 0 9416 9379"/>
                <a:gd name="T53" fmla="*/ T52 w 101"/>
                <a:gd name="T54" fmla="+- 0 2872 2767"/>
                <a:gd name="T55" fmla="*/ 2872 h 136"/>
                <a:gd name="T56" fmla="+- 0 9431 9379"/>
                <a:gd name="T57" fmla="*/ T56 w 101"/>
                <a:gd name="T58" fmla="+- 0 2848 2767"/>
                <a:gd name="T59" fmla="*/ 2848 h 136"/>
                <a:gd name="T60" fmla="+- 0 9444 9379"/>
                <a:gd name="T61" fmla="*/ T60 w 101"/>
                <a:gd name="T62" fmla="+- 0 2821 2767"/>
                <a:gd name="T63" fmla="*/ 2821 h 136"/>
                <a:gd name="T64" fmla="+- 0 9447 9379"/>
                <a:gd name="T65" fmla="*/ T64 w 101"/>
                <a:gd name="T66" fmla="+- 0 2797 2767"/>
                <a:gd name="T67" fmla="*/ 2797 h 136"/>
                <a:gd name="T68" fmla="+- 0 9450 9379"/>
                <a:gd name="T69" fmla="*/ T68 w 101"/>
                <a:gd name="T70" fmla="+- 0 2874 2767"/>
                <a:gd name="T71" fmla="*/ 2874 h 136"/>
                <a:gd name="T72" fmla="+- 0 9432 9379"/>
                <a:gd name="T73" fmla="*/ T72 w 101"/>
                <a:gd name="T74" fmla="+- 0 2876 2767"/>
                <a:gd name="T75" fmla="*/ 2876 h 136"/>
                <a:gd name="T76" fmla="+- 0 9469 9379"/>
                <a:gd name="T77" fmla="*/ T76 w 101"/>
                <a:gd name="T78" fmla="+- 0 2876 2767"/>
                <a:gd name="T79" fmla="*/ 2876 h 136"/>
                <a:gd name="T80" fmla="+- 0 9467 9379"/>
                <a:gd name="T81" fmla="*/ T80 w 101"/>
                <a:gd name="T82" fmla="+- 0 2874 2767"/>
                <a:gd name="T83" fmla="*/ 2874 h 136"/>
                <a:gd name="T84" fmla="+- 0 9450 9379"/>
                <a:gd name="T85" fmla="*/ T84 w 101"/>
                <a:gd name="T86" fmla="+- 0 2874 2767"/>
                <a:gd name="T87" fmla="*/ 2874 h 136"/>
                <a:gd name="T88" fmla="+- 0 9433 9379"/>
                <a:gd name="T89" fmla="*/ T88 w 101"/>
                <a:gd name="T90" fmla="+- 0 2767 2767"/>
                <a:gd name="T91" fmla="*/ 2767 h 136"/>
                <a:gd name="T92" fmla="+- 0 9413 9379"/>
                <a:gd name="T93" fmla="*/ T92 w 101"/>
                <a:gd name="T94" fmla="+- 0 2770 2767"/>
                <a:gd name="T95" fmla="*/ 2770 h 136"/>
                <a:gd name="T96" fmla="+- 0 9396 9379"/>
                <a:gd name="T97" fmla="*/ T96 w 101"/>
                <a:gd name="T98" fmla="+- 0 2774 2767"/>
                <a:gd name="T99" fmla="*/ 2774 h 136"/>
                <a:gd name="T100" fmla="+- 0 9383 9379"/>
                <a:gd name="T101" fmla="*/ T100 w 101"/>
                <a:gd name="T102" fmla="+- 0 2783 2767"/>
                <a:gd name="T103" fmla="*/ 2783 h 136"/>
                <a:gd name="T104" fmla="+- 0 9379 9379"/>
                <a:gd name="T105" fmla="*/ T104 w 101"/>
                <a:gd name="T106" fmla="+- 0 2801 2767"/>
                <a:gd name="T107" fmla="*/ 2801 h 136"/>
                <a:gd name="T108" fmla="+- 0 9390 9379"/>
                <a:gd name="T109" fmla="*/ T108 w 101"/>
                <a:gd name="T110" fmla="+- 0 2805 2767"/>
                <a:gd name="T111" fmla="*/ 2805 h 136"/>
                <a:gd name="T112" fmla="+- 0 9402 9379"/>
                <a:gd name="T113" fmla="*/ T112 w 101"/>
                <a:gd name="T114" fmla="+- 0 2801 2767"/>
                <a:gd name="T115" fmla="*/ 2801 h 136"/>
                <a:gd name="T116" fmla="+- 0 9414 9379"/>
                <a:gd name="T117" fmla="*/ T116 w 101"/>
                <a:gd name="T118" fmla="+- 0 2797 2767"/>
                <a:gd name="T119" fmla="*/ 2797 h 136"/>
                <a:gd name="T120" fmla="+- 0 9447 9379"/>
                <a:gd name="T121" fmla="*/ T120 w 101"/>
                <a:gd name="T122" fmla="+- 0 2797 2767"/>
                <a:gd name="T123" fmla="*/ 2797 h 136"/>
                <a:gd name="T124" fmla="+- 0 9447 9379"/>
                <a:gd name="T125" fmla="*/ T124 w 101"/>
                <a:gd name="T126" fmla="+- 0 2793 2767"/>
                <a:gd name="T127" fmla="*/ 2793 h 136"/>
                <a:gd name="T128" fmla="+- 0 9433 9379"/>
                <a:gd name="T129" fmla="*/ T128 w 101"/>
                <a:gd name="T130" fmla="+- 0 2767 2767"/>
                <a:gd name="T131" fmla="*/ 2767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01" h="136">
                  <a:moveTo>
                    <a:pt x="68" y="30"/>
                  </a:moveTo>
                  <a:lnTo>
                    <a:pt x="35" y="30"/>
                  </a:lnTo>
                  <a:lnTo>
                    <a:pt x="46" y="34"/>
                  </a:lnTo>
                  <a:lnTo>
                    <a:pt x="36" y="63"/>
                  </a:lnTo>
                  <a:lnTo>
                    <a:pt x="19" y="85"/>
                  </a:lnTo>
                  <a:lnTo>
                    <a:pt x="3" y="107"/>
                  </a:lnTo>
                  <a:lnTo>
                    <a:pt x="0" y="134"/>
                  </a:lnTo>
                  <a:lnTo>
                    <a:pt x="25" y="136"/>
                  </a:lnTo>
                  <a:lnTo>
                    <a:pt x="55" y="136"/>
                  </a:lnTo>
                  <a:lnTo>
                    <a:pt x="84" y="132"/>
                  </a:lnTo>
                  <a:lnTo>
                    <a:pt x="100" y="117"/>
                  </a:lnTo>
                  <a:lnTo>
                    <a:pt x="90" y="109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52" y="81"/>
                  </a:lnTo>
                  <a:lnTo>
                    <a:pt x="65" y="54"/>
                  </a:lnTo>
                  <a:lnTo>
                    <a:pt x="68" y="30"/>
                  </a:lnTo>
                  <a:close/>
                  <a:moveTo>
                    <a:pt x="71" y="107"/>
                  </a:moveTo>
                  <a:lnTo>
                    <a:pt x="53" y="109"/>
                  </a:lnTo>
                  <a:lnTo>
                    <a:pt x="90" y="109"/>
                  </a:lnTo>
                  <a:lnTo>
                    <a:pt x="88" y="107"/>
                  </a:lnTo>
                  <a:lnTo>
                    <a:pt x="71" y="107"/>
                  </a:lnTo>
                  <a:close/>
                  <a:moveTo>
                    <a:pt x="54" y="0"/>
                  </a:moveTo>
                  <a:lnTo>
                    <a:pt x="34" y="3"/>
                  </a:lnTo>
                  <a:lnTo>
                    <a:pt x="17" y="7"/>
                  </a:lnTo>
                  <a:lnTo>
                    <a:pt x="4" y="16"/>
                  </a:lnTo>
                  <a:lnTo>
                    <a:pt x="0" y="34"/>
                  </a:lnTo>
                  <a:lnTo>
                    <a:pt x="11" y="38"/>
                  </a:lnTo>
                  <a:lnTo>
                    <a:pt x="23" y="34"/>
                  </a:lnTo>
                  <a:lnTo>
                    <a:pt x="35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453"/>
            <p:cNvSpPr>
              <a:spLocks/>
            </p:cNvSpPr>
            <p:nvPr/>
          </p:nvSpPr>
          <p:spPr bwMode="auto">
            <a:xfrm>
              <a:off x="7138" y="2755"/>
              <a:ext cx="84" cy="147"/>
            </a:xfrm>
            <a:custGeom>
              <a:avLst/>
              <a:gdLst>
                <a:gd name="T0" fmla="+- 0 7200 7138"/>
                <a:gd name="T1" fmla="*/ T0 w 84"/>
                <a:gd name="T2" fmla="+- 0 2755 2755"/>
                <a:gd name="T3" fmla="*/ 2755 h 147"/>
                <a:gd name="T4" fmla="+- 0 7165 7138"/>
                <a:gd name="T5" fmla="*/ T4 w 84"/>
                <a:gd name="T6" fmla="+- 0 2770 2755"/>
                <a:gd name="T7" fmla="*/ 2770 h 147"/>
                <a:gd name="T8" fmla="+- 0 7143 7138"/>
                <a:gd name="T9" fmla="*/ T8 w 84"/>
                <a:gd name="T10" fmla="+- 0 2811 2755"/>
                <a:gd name="T11" fmla="*/ 2811 h 147"/>
                <a:gd name="T12" fmla="+- 0 7138 7138"/>
                <a:gd name="T13" fmla="*/ T12 w 84"/>
                <a:gd name="T14" fmla="+- 0 2861 2755"/>
                <a:gd name="T15" fmla="*/ 2861 h 147"/>
                <a:gd name="T16" fmla="+- 0 7155 7138"/>
                <a:gd name="T17" fmla="*/ T16 w 84"/>
                <a:gd name="T18" fmla="+- 0 2901 2755"/>
                <a:gd name="T19" fmla="*/ 2901 h 147"/>
                <a:gd name="T20" fmla="+- 0 7201 7138"/>
                <a:gd name="T21" fmla="*/ T20 w 84"/>
                <a:gd name="T22" fmla="+- 0 2900 2755"/>
                <a:gd name="T23" fmla="*/ 2900 h 147"/>
                <a:gd name="T24" fmla="+- 0 7217 7138"/>
                <a:gd name="T25" fmla="*/ T24 w 84"/>
                <a:gd name="T26" fmla="+- 0 2876 2755"/>
                <a:gd name="T27" fmla="*/ 2876 h 147"/>
                <a:gd name="T28" fmla="+- 0 7184 7138"/>
                <a:gd name="T29" fmla="*/ T28 w 84"/>
                <a:gd name="T30" fmla="+- 0 2876 2755"/>
                <a:gd name="T31" fmla="*/ 2876 h 147"/>
                <a:gd name="T32" fmla="+- 0 7167 7138"/>
                <a:gd name="T33" fmla="*/ T32 w 84"/>
                <a:gd name="T34" fmla="+- 0 2876 2755"/>
                <a:gd name="T35" fmla="*/ 2876 h 147"/>
                <a:gd name="T36" fmla="+- 0 7170 7138"/>
                <a:gd name="T37" fmla="*/ T36 w 84"/>
                <a:gd name="T38" fmla="+- 0 2864 2755"/>
                <a:gd name="T39" fmla="*/ 2864 h 147"/>
                <a:gd name="T40" fmla="+- 0 7160 7138"/>
                <a:gd name="T41" fmla="*/ T40 w 84"/>
                <a:gd name="T42" fmla="+- 0 2864 2755"/>
                <a:gd name="T43" fmla="*/ 2864 h 147"/>
                <a:gd name="T44" fmla="+- 0 7163 7138"/>
                <a:gd name="T45" fmla="*/ T44 w 84"/>
                <a:gd name="T46" fmla="+- 0 2851 2755"/>
                <a:gd name="T47" fmla="*/ 2851 h 147"/>
                <a:gd name="T48" fmla="+- 0 7169 7138"/>
                <a:gd name="T49" fmla="*/ T48 w 84"/>
                <a:gd name="T50" fmla="+- 0 2844 2755"/>
                <a:gd name="T51" fmla="*/ 2844 h 147"/>
                <a:gd name="T52" fmla="+- 0 7215 7138"/>
                <a:gd name="T53" fmla="*/ T52 w 84"/>
                <a:gd name="T54" fmla="+- 0 2844 2755"/>
                <a:gd name="T55" fmla="*/ 2844 h 147"/>
                <a:gd name="T56" fmla="+- 0 7212 7138"/>
                <a:gd name="T57" fmla="*/ T56 w 84"/>
                <a:gd name="T58" fmla="+- 0 2834 2755"/>
                <a:gd name="T59" fmla="*/ 2834 h 147"/>
                <a:gd name="T60" fmla="+- 0 7171 7138"/>
                <a:gd name="T61" fmla="*/ T60 w 84"/>
                <a:gd name="T62" fmla="+- 0 2818 2755"/>
                <a:gd name="T63" fmla="*/ 2818 h 147"/>
                <a:gd name="T64" fmla="+- 0 7176 7138"/>
                <a:gd name="T65" fmla="*/ T64 w 84"/>
                <a:gd name="T66" fmla="+- 0 2799 2755"/>
                <a:gd name="T67" fmla="*/ 2799 h 147"/>
                <a:gd name="T68" fmla="+- 0 7186 7138"/>
                <a:gd name="T69" fmla="*/ T68 w 84"/>
                <a:gd name="T70" fmla="+- 0 2787 2755"/>
                <a:gd name="T71" fmla="*/ 2787 h 147"/>
                <a:gd name="T72" fmla="+- 0 7196 7138"/>
                <a:gd name="T73" fmla="*/ T72 w 84"/>
                <a:gd name="T74" fmla="+- 0 2774 2755"/>
                <a:gd name="T75" fmla="*/ 2774 h 147"/>
                <a:gd name="T76" fmla="+- 0 7200 7138"/>
                <a:gd name="T77" fmla="*/ T76 w 84"/>
                <a:gd name="T78" fmla="+- 0 2755 2755"/>
                <a:gd name="T79" fmla="*/ 2755 h 147"/>
                <a:gd name="T80" fmla="+- 0 7215 7138"/>
                <a:gd name="T81" fmla="*/ T80 w 84"/>
                <a:gd name="T82" fmla="+- 0 2847 2755"/>
                <a:gd name="T83" fmla="*/ 2847 h 147"/>
                <a:gd name="T84" fmla="+- 0 7196 7138"/>
                <a:gd name="T85" fmla="*/ T84 w 84"/>
                <a:gd name="T86" fmla="+- 0 2847 2755"/>
                <a:gd name="T87" fmla="*/ 2847 h 147"/>
                <a:gd name="T88" fmla="+- 0 7200 7138"/>
                <a:gd name="T89" fmla="*/ T88 w 84"/>
                <a:gd name="T90" fmla="+- 0 2860 2755"/>
                <a:gd name="T91" fmla="*/ 2860 h 147"/>
                <a:gd name="T92" fmla="+- 0 7196 7138"/>
                <a:gd name="T93" fmla="*/ T92 w 84"/>
                <a:gd name="T94" fmla="+- 0 2871 2755"/>
                <a:gd name="T95" fmla="*/ 2871 h 147"/>
                <a:gd name="T96" fmla="+- 0 7184 7138"/>
                <a:gd name="T97" fmla="*/ T96 w 84"/>
                <a:gd name="T98" fmla="+- 0 2876 2755"/>
                <a:gd name="T99" fmla="*/ 2876 h 147"/>
                <a:gd name="T100" fmla="+- 0 7217 7138"/>
                <a:gd name="T101" fmla="*/ T100 w 84"/>
                <a:gd name="T102" fmla="+- 0 2876 2755"/>
                <a:gd name="T103" fmla="*/ 2876 h 147"/>
                <a:gd name="T104" fmla="+- 0 7221 7138"/>
                <a:gd name="T105" fmla="*/ T104 w 84"/>
                <a:gd name="T106" fmla="+- 0 2870 2755"/>
                <a:gd name="T107" fmla="*/ 2870 h 147"/>
                <a:gd name="T108" fmla="+- 0 7215 7138"/>
                <a:gd name="T109" fmla="*/ T108 w 84"/>
                <a:gd name="T110" fmla="+- 0 2847 2755"/>
                <a:gd name="T111" fmla="*/ 2847 h 147"/>
                <a:gd name="T112" fmla="+- 0 7170 7138"/>
                <a:gd name="T113" fmla="*/ T112 w 84"/>
                <a:gd name="T114" fmla="+- 0 2863 2755"/>
                <a:gd name="T115" fmla="*/ 2863 h 147"/>
                <a:gd name="T116" fmla="+- 0 7160 7138"/>
                <a:gd name="T117" fmla="*/ T116 w 84"/>
                <a:gd name="T118" fmla="+- 0 2864 2755"/>
                <a:gd name="T119" fmla="*/ 2864 h 147"/>
                <a:gd name="T120" fmla="+- 0 7170 7138"/>
                <a:gd name="T121" fmla="*/ T120 w 84"/>
                <a:gd name="T122" fmla="+- 0 2864 2755"/>
                <a:gd name="T123" fmla="*/ 2864 h 147"/>
                <a:gd name="T124" fmla="+- 0 7170 7138"/>
                <a:gd name="T125" fmla="*/ T124 w 84"/>
                <a:gd name="T126" fmla="+- 0 2863 2755"/>
                <a:gd name="T127" fmla="*/ 2863 h 147"/>
                <a:gd name="T128" fmla="+- 0 7215 7138"/>
                <a:gd name="T129" fmla="*/ T128 w 84"/>
                <a:gd name="T130" fmla="+- 0 2844 2755"/>
                <a:gd name="T131" fmla="*/ 2844 h 147"/>
                <a:gd name="T132" fmla="+- 0 7169 7138"/>
                <a:gd name="T133" fmla="*/ T132 w 84"/>
                <a:gd name="T134" fmla="+- 0 2844 2755"/>
                <a:gd name="T135" fmla="*/ 2844 h 147"/>
                <a:gd name="T136" fmla="+- 0 7184 7138"/>
                <a:gd name="T137" fmla="*/ T136 w 84"/>
                <a:gd name="T138" fmla="+- 0 2847 2755"/>
                <a:gd name="T139" fmla="*/ 2847 h 147"/>
                <a:gd name="T140" fmla="+- 0 7196 7138"/>
                <a:gd name="T141" fmla="*/ T140 w 84"/>
                <a:gd name="T142" fmla="+- 0 2847 2755"/>
                <a:gd name="T143" fmla="*/ 2847 h 147"/>
                <a:gd name="T144" fmla="+- 0 7215 7138"/>
                <a:gd name="T145" fmla="*/ T144 w 84"/>
                <a:gd name="T146" fmla="+- 0 2847 2755"/>
                <a:gd name="T147" fmla="*/ 2847 h 147"/>
                <a:gd name="T148" fmla="+- 0 7215 7138"/>
                <a:gd name="T149" fmla="*/ T148 w 84"/>
                <a:gd name="T150" fmla="+- 0 2844 2755"/>
                <a:gd name="T151" fmla="*/ 2844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4" h="147">
                  <a:moveTo>
                    <a:pt x="62" y="0"/>
                  </a:moveTo>
                  <a:lnTo>
                    <a:pt x="27" y="15"/>
                  </a:lnTo>
                  <a:lnTo>
                    <a:pt x="5" y="56"/>
                  </a:lnTo>
                  <a:lnTo>
                    <a:pt x="0" y="106"/>
                  </a:lnTo>
                  <a:lnTo>
                    <a:pt x="17" y="146"/>
                  </a:lnTo>
                  <a:lnTo>
                    <a:pt x="63" y="145"/>
                  </a:lnTo>
                  <a:lnTo>
                    <a:pt x="79" y="121"/>
                  </a:lnTo>
                  <a:lnTo>
                    <a:pt x="46" y="121"/>
                  </a:lnTo>
                  <a:lnTo>
                    <a:pt x="29" y="121"/>
                  </a:lnTo>
                  <a:lnTo>
                    <a:pt x="32" y="109"/>
                  </a:lnTo>
                  <a:lnTo>
                    <a:pt x="22" y="109"/>
                  </a:lnTo>
                  <a:lnTo>
                    <a:pt x="25" y="96"/>
                  </a:lnTo>
                  <a:lnTo>
                    <a:pt x="31" y="89"/>
                  </a:lnTo>
                  <a:lnTo>
                    <a:pt x="77" y="89"/>
                  </a:lnTo>
                  <a:lnTo>
                    <a:pt x="74" y="79"/>
                  </a:lnTo>
                  <a:lnTo>
                    <a:pt x="33" y="63"/>
                  </a:lnTo>
                  <a:lnTo>
                    <a:pt x="38" y="44"/>
                  </a:lnTo>
                  <a:lnTo>
                    <a:pt x="48" y="32"/>
                  </a:lnTo>
                  <a:lnTo>
                    <a:pt x="58" y="19"/>
                  </a:lnTo>
                  <a:lnTo>
                    <a:pt x="62" y="0"/>
                  </a:lnTo>
                  <a:close/>
                  <a:moveTo>
                    <a:pt x="77" y="92"/>
                  </a:moveTo>
                  <a:lnTo>
                    <a:pt x="58" y="92"/>
                  </a:lnTo>
                  <a:lnTo>
                    <a:pt x="62" y="105"/>
                  </a:lnTo>
                  <a:lnTo>
                    <a:pt x="58" y="116"/>
                  </a:lnTo>
                  <a:lnTo>
                    <a:pt x="46" y="121"/>
                  </a:lnTo>
                  <a:lnTo>
                    <a:pt x="79" y="121"/>
                  </a:lnTo>
                  <a:lnTo>
                    <a:pt x="83" y="115"/>
                  </a:lnTo>
                  <a:lnTo>
                    <a:pt x="77" y="92"/>
                  </a:lnTo>
                  <a:close/>
                  <a:moveTo>
                    <a:pt x="32" y="108"/>
                  </a:moveTo>
                  <a:lnTo>
                    <a:pt x="22" y="109"/>
                  </a:lnTo>
                  <a:lnTo>
                    <a:pt x="32" y="109"/>
                  </a:lnTo>
                  <a:lnTo>
                    <a:pt x="32" y="108"/>
                  </a:lnTo>
                  <a:close/>
                  <a:moveTo>
                    <a:pt x="77" y="89"/>
                  </a:moveTo>
                  <a:lnTo>
                    <a:pt x="31" y="89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77" y="92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452"/>
            <p:cNvSpPr>
              <a:spLocks/>
            </p:cNvSpPr>
            <p:nvPr/>
          </p:nvSpPr>
          <p:spPr bwMode="auto">
            <a:xfrm>
              <a:off x="8704" y="2763"/>
              <a:ext cx="95" cy="139"/>
            </a:xfrm>
            <a:custGeom>
              <a:avLst/>
              <a:gdLst>
                <a:gd name="T0" fmla="+- 0 8765 8704"/>
                <a:gd name="T1" fmla="*/ T0 w 95"/>
                <a:gd name="T2" fmla="+- 0 2763 2763"/>
                <a:gd name="T3" fmla="*/ 2763 h 139"/>
                <a:gd name="T4" fmla="+- 0 8739 8704"/>
                <a:gd name="T5" fmla="*/ T4 w 95"/>
                <a:gd name="T6" fmla="+- 0 2781 2763"/>
                <a:gd name="T7" fmla="*/ 2781 h 139"/>
                <a:gd name="T8" fmla="+- 0 8715 8704"/>
                <a:gd name="T9" fmla="*/ T8 w 95"/>
                <a:gd name="T10" fmla="+- 0 2820 2763"/>
                <a:gd name="T11" fmla="*/ 2820 h 139"/>
                <a:gd name="T12" fmla="+- 0 8704 8704"/>
                <a:gd name="T13" fmla="*/ T12 w 95"/>
                <a:gd name="T14" fmla="+- 0 2864 2763"/>
                <a:gd name="T15" fmla="*/ 2864 h 139"/>
                <a:gd name="T16" fmla="+- 0 8719 8704"/>
                <a:gd name="T17" fmla="*/ T16 w 95"/>
                <a:gd name="T18" fmla="+- 0 2897 2763"/>
                <a:gd name="T19" fmla="*/ 2897 h 139"/>
                <a:gd name="T20" fmla="+- 0 8741 8704"/>
                <a:gd name="T21" fmla="*/ T20 w 95"/>
                <a:gd name="T22" fmla="+- 0 2901 2763"/>
                <a:gd name="T23" fmla="*/ 2901 h 139"/>
                <a:gd name="T24" fmla="+- 0 8762 8704"/>
                <a:gd name="T25" fmla="*/ T24 w 95"/>
                <a:gd name="T26" fmla="+- 0 2898 2763"/>
                <a:gd name="T27" fmla="*/ 2898 h 139"/>
                <a:gd name="T28" fmla="+- 0 8780 8704"/>
                <a:gd name="T29" fmla="*/ T28 w 95"/>
                <a:gd name="T30" fmla="+- 0 2890 2763"/>
                <a:gd name="T31" fmla="*/ 2890 h 139"/>
                <a:gd name="T32" fmla="+- 0 8794 8704"/>
                <a:gd name="T33" fmla="*/ T32 w 95"/>
                <a:gd name="T34" fmla="+- 0 2880 2763"/>
                <a:gd name="T35" fmla="*/ 2880 h 139"/>
                <a:gd name="T36" fmla="+- 0 8795 8704"/>
                <a:gd name="T37" fmla="*/ T36 w 95"/>
                <a:gd name="T38" fmla="+- 0 2875 2763"/>
                <a:gd name="T39" fmla="*/ 2875 h 139"/>
                <a:gd name="T40" fmla="+- 0 8756 8704"/>
                <a:gd name="T41" fmla="*/ T40 w 95"/>
                <a:gd name="T42" fmla="+- 0 2875 2763"/>
                <a:gd name="T43" fmla="*/ 2875 h 139"/>
                <a:gd name="T44" fmla="+- 0 8728 8704"/>
                <a:gd name="T45" fmla="*/ T44 w 95"/>
                <a:gd name="T46" fmla="+- 0 2868 2763"/>
                <a:gd name="T47" fmla="*/ 2868 h 139"/>
                <a:gd name="T48" fmla="+- 0 8731 8704"/>
                <a:gd name="T49" fmla="*/ T48 w 95"/>
                <a:gd name="T50" fmla="+- 0 2842 2763"/>
                <a:gd name="T51" fmla="*/ 2842 h 139"/>
                <a:gd name="T52" fmla="+- 0 8741 8704"/>
                <a:gd name="T53" fmla="*/ T52 w 95"/>
                <a:gd name="T54" fmla="+- 0 2823 2763"/>
                <a:gd name="T55" fmla="*/ 2823 h 139"/>
                <a:gd name="T56" fmla="+- 0 8753 8704"/>
                <a:gd name="T57" fmla="*/ T56 w 95"/>
                <a:gd name="T58" fmla="+- 0 2806 2763"/>
                <a:gd name="T59" fmla="*/ 2806 h 139"/>
                <a:gd name="T60" fmla="+- 0 8765 8704"/>
                <a:gd name="T61" fmla="*/ T60 w 95"/>
                <a:gd name="T62" fmla="+- 0 2788 2763"/>
                <a:gd name="T63" fmla="*/ 2788 h 139"/>
                <a:gd name="T64" fmla="+- 0 8794 8704"/>
                <a:gd name="T65" fmla="*/ T64 w 95"/>
                <a:gd name="T66" fmla="+- 0 2788 2763"/>
                <a:gd name="T67" fmla="*/ 2788 h 139"/>
                <a:gd name="T68" fmla="+- 0 8789 8704"/>
                <a:gd name="T69" fmla="*/ T68 w 95"/>
                <a:gd name="T70" fmla="+- 0 2774 2763"/>
                <a:gd name="T71" fmla="*/ 2774 h 139"/>
                <a:gd name="T72" fmla="+- 0 8765 8704"/>
                <a:gd name="T73" fmla="*/ T72 w 95"/>
                <a:gd name="T74" fmla="+- 0 2763 2763"/>
                <a:gd name="T75" fmla="*/ 2763 h 139"/>
                <a:gd name="T76" fmla="+- 0 8794 8704"/>
                <a:gd name="T77" fmla="*/ T76 w 95"/>
                <a:gd name="T78" fmla="+- 0 2788 2763"/>
                <a:gd name="T79" fmla="*/ 2788 h 139"/>
                <a:gd name="T80" fmla="+- 0 8765 8704"/>
                <a:gd name="T81" fmla="*/ T80 w 95"/>
                <a:gd name="T82" fmla="+- 0 2788 2763"/>
                <a:gd name="T83" fmla="*/ 2788 h 139"/>
                <a:gd name="T84" fmla="+- 0 8779 8704"/>
                <a:gd name="T85" fmla="*/ T84 w 95"/>
                <a:gd name="T86" fmla="+- 0 2816 2763"/>
                <a:gd name="T87" fmla="*/ 2816 h 139"/>
                <a:gd name="T88" fmla="+- 0 8775 8704"/>
                <a:gd name="T89" fmla="*/ T88 w 95"/>
                <a:gd name="T90" fmla="+- 0 2852 2763"/>
                <a:gd name="T91" fmla="*/ 2852 h 139"/>
                <a:gd name="T92" fmla="+- 0 8756 8704"/>
                <a:gd name="T93" fmla="*/ T92 w 95"/>
                <a:gd name="T94" fmla="+- 0 2875 2763"/>
                <a:gd name="T95" fmla="*/ 2875 h 139"/>
                <a:gd name="T96" fmla="+- 0 8795 8704"/>
                <a:gd name="T97" fmla="*/ T96 w 95"/>
                <a:gd name="T98" fmla="+- 0 2875 2763"/>
                <a:gd name="T99" fmla="*/ 2875 h 139"/>
                <a:gd name="T100" fmla="+- 0 8799 8704"/>
                <a:gd name="T101" fmla="*/ T100 w 95"/>
                <a:gd name="T102" fmla="+- 0 2842 2763"/>
                <a:gd name="T103" fmla="*/ 2842 h 139"/>
                <a:gd name="T104" fmla="+- 0 8799 8704"/>
                <a:gd name="T105" fmla="*/ T104 w 95"/>
                <a:gd name="T106" fmla="+- 0 2803 2763"/>
                <a:gd name="T107" fmla="*/ 2803 h 139"/>
                <a:gd name="T108" fmla="+- 0 8794 8704"/>
                <a:gd name="T109" fmla="*/ T108 w 95"/>
                <a:gd name="T110" fmla="+- 0 2788 2763"/>
                <a:gd name="T111" fmla="*/ 278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95" h="139">
                  <a:moveTo>
                    <a:pt x="61" y="0"/>
                  </a:moveTo>
                  <a:lnTo>
                    <a:pt x="35" y="18"/>
                  </a:lnTo>
                  <a:lnTo>
                    <a:pt x="11" y="57"/>
                  </a:lnTo>
                  <a:lnTo>
                    <a:pt x="0" y="101"/>
                  </a:lnTo>
                  <a:lnTo>
                    <a:pt x="15" y="134"/>
                  </a:lnTo>
                  <a:lnTo>
                    <a:pt x="37" y="138"/>
                  </a:lnTo>
                  <a:lnTo>
                    <a:pt x="58" y="135"/>
                  </a:lnTo>
                  <a:lnTo>
                    <a:pt x="76" y="127"/>
                  </a:lnTo>
                  <a:lnTo>
                    <a:pt x="90" y="117"/>
                  </a:lnTo>
                  <a:lnTo>
                    <a:pt x="91" y="112"/>
                  </a:lnTo>
                  <a:lnTo>
                    <a:pt x="52" y="112"/>
                  </a:lnTo>
                  <a:lnTo>
                    <a:pt x="24" y="105"/>
                  </a:lnTo>
                  <a:lnTo>
                    <a:pt x="27" y="79"/>
                  </a:lnTo>
                  <a:lnTo>
                    <a:pt x="37" y="60"/>
                  </a:lnTo>
                  <a:lnTo>
                    <a:pt x="49" y="43"/>
                  </a:lnTo>
                  <a:lnTo>
                    <a:pt x="61" y="25"/>
                  </a:lnTo>
                  <a:lnTo>
                    <a:pt x="90" y="25"/>
                  </a:lnTo>
                  <a:lnTo>
                    <a:pt x="85" y="11"/>
                  </a:lnTo>
                  <a:lnTo>
                    <a:pt x="61" y="0"/>
                  </a:lnTo>
                  <a:close/>
                  <a:moveTo>
                    <a:pt x="90" y="25"/>
                  </a:moveTo>
                  <a:lnTo>
                    <a:pt x="61" y="25"/>
                  </a:lnTo>
                  <a:lnTo>
                    <a:pt x="75" y="53"/>
                  </a:lnTo>
                  <a:lnTo>
                    <a:pt x="71" y="89"/>
                  </a:lnTo>
                  <a:lnTo>
                    <a:pt x="52" y="112"/>
                  </a:lnTo>
                  <a:lnTo>
                    <a:pt x="91" y="112"/>
                  </a:lnTo>
                  <a:lnTo>
                    <a:pt x="95" y="79"/>
                  </a:lnTo>
                  <a:lnTo>
                    <a:pt x="95" y="40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451"/>
            <p:cNvSpPr>
              <a:spLocks/>
            </p:cNvSpPr>
            <p:nvPr/>
          </p:nvSpPr>
          <p:spPr bwMode="auto">
            <a:xfrm>
              <a:off x="9491" y="2764"/>
              <a:ext cx="101" cy="133"/>
            </a:xfrm>
            <a:custGeom>
              <a:avLst/>
              <a:gdLst>
                <a:gd name="T0" fmla="+- 0 9561 9491"/>
                <a:gd name="T1" fmla="*/ T0 w 101"/>
                <a:gd name="T2" fmla="+- 0 2788 2764"/>
                <a:gd name="T3" fmla="*/ 2788 h 133"/>
                <a:gd name="T4" fmla="+- 0 9525 9491"/>
                <a:gd name="T5" fmla="*/ T4 w 101"/>
                <a:gd name="T6" fmla="+- 0 2788 2764"/>
                <a:gd name="T7" fmla="*/ 2788 h 133"/>
                <a:gd name="T8" fmla="+- 0 9537 9491"/>
                <a:gd name="T9" fmla="*/ T8 w 101"/>
                <a:gd name="T10" fmla="+- 0 2788 2764"/>
                <a:gd name="T11" fmla="*/ 2788 h 133"/>
                <a:gd name="T12" fmla="+- 0 9538 9491"/>
                <a:gd name="T13" fmla="*/ T12 w 101"/>
                <a:gd name="T14" fmla="+- 0 2821 2764"/>
                <a:gd name="T15" fmla="*/ 2821 h 133"/>
                <a:gd name="T16" fmla="+- 0 9521 9491"/>
                <a:gd name="T17" fmla="*/ T16 w 101"/>
                <a:gd name="T18" fmla="+- 0 2845 2764"/>
                <a:gd name="T19" fmla="*/ 2845 h 133"/>
                <a:gd name="T20" fmla="+- 0 9502 9491"/>
                <a:gd name="T21" fmla="*/ T20 w 101"/>
                <a:gd name="T22" fmla="+- 0 2867 2764"/>
                <a:gd name="T23" fmla="*/ 2867 h 133"/>
                <a:gd name="T24" fmla="+- 0 9495 9491"/>
                <a:gd name="T25" fmla="*/ T24 w 101"/>
                <a:gd name="T26" fmla="+- 0 2893 2764"/>
                <a:gd name="T27" fmla="*/ 2893 h 133"/>
                <a:gd name="T28" fmla="+- 0 9523 9491"/>
                <a:gd name="T29" fmla="*/ T28 w 101"/>
                <a:gd name="T30" fmla="+- 0 2895 2764"/>
                <a:gd name="T31" fmla="*/ 2895 h 133"/>
                <a:gd name="T32" fmla="+- 0 9552 9491"/>
                <a:gd name="T33" fmla="*/ T32 w 101"/>
                <a:gd name="T34" fmla="+- 0 2896 2764"/>
                <a:gd name="T35" fmla="*/ 2896 h 133"/>
                <a:gd name="T36" fmla="+- 0 9577 9491"/>
                <a:gd name="T37" fmla="*/ T36 w 101"/>
                <a:gd name="T38" fmla="+- 0 2892 2764"/>
                <a:gd name="T39" fmla="*/ 2892 h 133"/>
                <a:gd name="T40" fmla="+- 0 9591 9491"/>
                <a:gd name="T41" fmla="*/ T40 w 101"/>
                <a:gd name="T42" fmla="+- 0 2876 2764"/>
                <a:gd name="T43" fmla="*/ 2876 h 133"/>
                <a:gd name="T44" fmla="+- 0 9582 9491"/>
                <a:gd name="T45" fmla="*/ T44 w 101"/>
                <a:gd name="T46" fmla="+- 0 2868 2764"/>
                <a:gd name="T47" fmla="*/ 2868 h 133"/>
                <a:gd name="T48" fmla="+- 0 9578 9491"/>
                <a:gd name="T49" fmla="*/ T48 w 101"/>
                <a:gd name="T50" fmla="+- 0 2867 2764"/>
                <a:gd name="T51" fmla="*/ 2867 h 133"/>
                <a:gd name="T52" fmla="+- 0 9555 9491"/>
                <a:gd name="T53" fmla="*/ T52 w 101"/>
                <a:gd name="T54" fmla="+- 0 2867 2764"/>
                <a:gd name="T55" fmla="*/ 2867 h 133"/>
                <a:gd name="T56" fmla="+- 0 9541 9491"/>
                <a:gd name="T57" fmla="*/ T56 w 101"/>
                <a:gd name="T58" fmla="+- 0 2863 2764"/>
                <a:gd name="T59" fmla="*/ 2863 h 133"/>
                <a:gd name="T60" fmla="+- 0 9563 9491"/>
                <a:gd name="T61" fmla="*/ T60 w 101"/>
                <a:gd name="T62" fmla="+- 0 2830 2764"/>
                <a:gd name="T63" fmla="*/ 2830 h 133"/>
                <a:gd name="T64" fmla="+- 0 9564 9491"/>
                <a:gd name="T65" fmla="*/ T64 w 101"/>
                <a:gd name="T66" fmla="+- 0 2791 2764"/>
                <a:gd name="T67" fmla="*/ 2791 h 133"/>
                <a:gd name="T68" fmla="+- 0 9561 9491"/>
                <a:gd name="T69" fmla="*/ T68 w 101"/>
                <a:gd name="T70" fmla="+- 0 2788 2764"/>
                <a:gd name="T71" fmla="*/ 2788 h 133"/>
                <a:gd name="T72" fmla="+- 0 9569 9491"/>
                <a:gd name="T73" fmla="*/ T72 w 101"/>
                <a:gd name="T74" fmla="+- 0 2867 2764"/>
                <a:gd name="T75" fmla="*/ 2867 h 133"/>
                <a:gd name="T76" fmla="+- 0 9555 9491"/>
                <a:gd name="T77" fmla="*/ T76 w 101"/>
                <a:gd name="T78" fmla="+- 0 2867 2764"/>
                <a:gd name="T79" fmla="*/ 2867 h 133"/>
                <a:gd name="T80" fmla="+- 0 9578 9491"/>
                <a:gd name="T81" fmla="*/ T80 w 101"/>
                <a:gd name="T82" fmla="+- 0 2867 2764"/>
                <a:gd name="T83" fmla="*/ 2867 h 133"/>
                <a:gd name="T84" fmla="+- 0 9569 9491"/>
                <a:gd name="T85" fmla="*/ T84 w 101"/>
                <a:gd name="T86" fmla="+- 0 2867 2764"/>
                <a:gd name="T87" fmla="*/ 2867 h 133"/>
                <a:gd name="T88" fmla="+- 0 9542 9491"/>
                <a:gd name="T89" fmla="*/ T88 w 101"/>
                <a:gd name="T90" fmla="+- 0 2764 2764"/>
                <a:gd name="T91" fmla="*/ 2764 h 133"/>
                <a:gd name="T92" fmla="+- 0 9500 9491"/>
                <a:gd name="T93" fmla="*/ T92 w 101"/>
                <a:gd name="T94" fmla="+- 0 2767 2764"/>
                <a:gd name="T95" fmla="*/ 2767 h 133"/>
                <a:gd name="T96" fmla="+- 0 9498 9491"/>
                <a:gd name="T97" fmla="*/ T96 w 101"/>
                <a:gd name="T98" fmla="+- 0 2777 2764"/>
                <a:gd name="T99" fmla="*/ 2777 h 133"/>
                <a:gd name="T100" fmla="+- 0 9491 9491"/>
                <a:gd name="T101" fmla="*/ T100 w 101"/>
                <a:gd name="T102" fmla="+- 0 2789 2764"/>
                <a:gd name="T103" fmla="*/ 2789 h 133"/>
                <a:gd name="T104" fmla="+- 0 9500 9491"/>
                <a:gd name="T105" fmla="*/ T104 w 101"/>
                <a:gd name="T106" fmla="+- 0 2797 2764"/>
                <a:gd name="T107" fmla="*/ 2797 h 133"/>
                <a:gd name="T108" fmla="+- 0 9510 9491"/>
                <a:gd name="T109" fmla="*/ T108 w 101"/>
                <a:gd name="T110" fmla="+- 0 2795 2764"/>
                <a:gd name="T111" fmla="*/ 2795 h 133"/>
                <a:gd name="T112" fmla="+- 0 9517 9491"/>
                <a:gd name="T113" fmla="*/ T112 w 101"/>
                <a:gd name="T114" fmla="+- 0 2791 2764"/>
                <a:gd name="T115" fmla="*/ 2791 h 133"/>
                <a:gd name="T116" fmla="+- 0 9525 9491"/>
                <a:gd name="T117" fmla="*/ T116 w 101"/>
                <a:gd name="T118" fmla="+- 0 2788 2764"/>
                <a:gd name="T119" fmla="*/ 2788 h 133"/>
                <a:gd name="T120" fmla="+- 0 9561 9491"/>
                <a:gd name="T121" fmla="*/ T120 w 101"/>
                <a:gd name="T122" fmla="+- 0 2788 2764"/>
                <a:gd name="T123" fmla="*/ 2788 h 133"/>
                <a:gd name="T124" fmla="+- 0 9542 9491"/>
                <a:gd name="T125" fmla="*/ T124 w 101"/>
                <a:gd name="T126" fmla="+- 0 2764 2764"/>
                <a:gd name="T127" fmla="*/ 2764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1" h="133">
                  <a:moveTo>
                    <a:pt x="70" y="24"/>
                  </a:moveTo>
                  <a:lnTo>
                    <a:pt x="34" y="24"/>
                  </a:lnTo>
                  <a:lnTo>
                    <a:pt x="46" y="24"/>
                  </a:lnTo>
                  <a:lnTo>
                    <a:pt x="47" y="57"/>
                  </a:lnTo>
                  <a:lnTo>
                    <a:pt x="30" y="81"/>
                  </a:lnTo>
                  <a:lnTo>
                    <a:pt x="11" y="103"/>
                  </a:lnTo>
                  <a:lnTo>
                    <a:pt x="4" y="129"/>
                  </a:lnTo>
                  <a:lnTo>
                    <a:pt x="32" y="131"/>
                  </a:lnTo>
                  <a:lnTo>
                    <a:pt x="61" y="132"/>
                  </a:lnTo>
                  <a:lnTo>
                    <a:pt x="86" y="12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87" y="103"/>
                  </a:lnTo>
                  <a:lnTo>
                    <a:pt x="64" y="103"/>
                  </a:lnTo>
                  <a:lnTo>
                    <a:pt x="50" y="99"/>
                  </a:lnTo>
                  <a:lnTo>
                    <a:pt x="72" y="66"/>
                  </a:lnTo>
                  <a:lnTo>
                    <a:pt x="73" y="27"/>
                  </a:lnTo>
                  <a:lnTo>
                    <a:pt x="70" y="24"/>
                  </a:lnTo>
                  <a:close/>
                  <a:moveTo>
                    <a:pt x="78" y="103"/>
                  </a:moveTo>
                  <a:lnTo>
                    <a:pt x="64" y="103"/>
                  </a:lnTo>
                  <a:lnTo>
                    <a:pt x="87" y="103"/>
                  </a:lnTo>
                  <a:lnTo>
                    <a:pt x="78" y="103"/>
                  </a:lnTo>
                  <a:close/>
                  <a:moveTo>
                    <a:pt x="51" y="0"/>
                  </a:moveTo>
                  <a:lnTo>
                    <a:pt x="9" y="3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9" y="31"/>
                  </a:lnTo>
                  <a:lnTo>
                    <a:pt x="26" y="27"/>
                  </a:lnTo>
                  <a:lnTo>
                    <a:pt x="34" y="24"/>
                  </a:lnTo>
                  <a:lnTo>
                    <a:pt x="70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124" y="2755"/>
              <a:ext cx="55" cy="143"/>
            </a:xfrm>
            <a:custGeom>
              <a:avLst/>
              <a:gdLst>
                <a:gd name="T0" fmla="+- 0 9178 9124"/>
                <a:gd name="T1" fmla="*/ T0 w 55"/>
                <a:gd name="T2" fmla="+- 0 2755 2755"/>
                <a:gd name="T3" fmla="*/ 2755 h 143"/>
                <a:gd name="T4" fmla="+- 0 9153 9124"/>
                <a:gd name="T5" fmla="*/ T4 w 55"/>
                <a:gd name="T6" fmla="+- 0 2777 2755"/>
                <a:gd name="T7" fmla="*/ 2777 h 143"/>
                <a:gd name="T8" fmla="+- 0 9140 9124"/>
                <a:gd name="T9" fmla="*/ T8 w 55"/>
                <a:gd name="T10" fmla="+- 0 2814 2755"/>
                <a:gd name="T11" fmla="*/ 2814 h 143"/>
                <a:gd name="T12" fmla="+- 0 9132 9124"/>
                <a:gd name="T13" fmla="*/ T12 w 55"/>
                <a:gd name="T14" fmla="+- 0 2855 2755"/>
                <a:gd name="T15" fmla="*/ 2855 h 143"/>
                <a:gd name="T16" fmla="+- 0 9124 9124"/>
                <a:gd name="T17" fmla="*/ T16 w 55"/>
                <a:gd name="T18" fmla="+- 0 2893 2755"/>
                <a:gd name="T19" fmla="*/ 2893 h 143"/>
                <a:gd name="T20" fmla="+- 0 9129 9124"/>
                <a:gd name="T21" fmla="*/ T20 w 55"/>
                <a:gd name="T22" fmla="+- 0 2897 2755"/>
                <a:gd name="T23" fmla="*/ 2897 h 143"/>
                <a:gd name="T24" fmla="+- 0 9139 9124"/>
                <a:gd name="T25" fmla="*/ T24 w 55"/>
                <a:gd name="T26" fmla="+- 0 2897 2755"/>
                <a:gd name="T27" fmla="*/ 2897 h 143"/>
                <a:gd name="T28" fmla="+- 0 9149 9124"/>
                <a:gd name="T29" fmla="*/ T28 w 55"/>
                <a:gd name="T30" fmla="+- 0 2897 2755"/>
                <a:gd name="T31" fmla="*/ 2897 h 143"/>
                <a:gd name="T32" fmla="+- 0 9155 9124"/>
                <a:gd name="T33" fmla="*/ T32 w 55"/>
                <a:gd name="T34" fmla="+- 0 2859 2755"/>
                <a:gd name="T35" fmla="*/ 2859 h 143"/>
                <a:gd name="T36" fmla="+- 0 9166 9124"/>
                <a:gd name="T37" fmla="*/ T36 w 55"/>
                <a:gd name="T38" fmla="+- 0 2823 2755"/>
                <a:gd name="T39" fmla="*/ 2823 h 143"/>
                <a:gd name="T40" fmla="+- 0 9176 9124"/>
                <a:gd name="T41" fmla="*/ T40 w 55"/>
                <a:gd name="T42" fmla="+- 0 2789 2755"/>
                <a:gd name="T43" fmla="*/ 2789 h 143"/>
                <a:gd name="T44" fmla="+- 0 9178 9124"/>
                <a:gd name="T45" fmla="*/ T44 w 55"/>
                <a:gd name="T46" fmla="+- 0 2755 2755"/>
                <a:gd name="T47" fmla="*/ 2755 h 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5" h="143">
                  <a:moveTo>
                    <a:pt x="54" y="0"/>
                  </a:moveTo>
                  <a:lnTo>
                    <a:pt x="29" y="22"/>
                  </a:lnTo>
                  <a:lnTo>
                    <a:pt x="16" y="59"/>
                  </a:lnTo>
                  <a:lnTo>
                    <a:pt x="8" y="100"/>
                  </a:lnTo>
                  <a:lnTo>
                    <a:pt x="0" y="138"/>
                  </a:lnTo>
                  <a:lnTo>
                    <a:pt x="5" y="142"/>
                  </a:lnTo>
                  <a:lnTo>
                    <a:pt x="15" y="142"/>
                  </a:lnTo>
                  <a:lnTo>
                    <a:pt x="25" y="142"/>
                  </a:lnTo>
                  <a:lnTo>
                    <a:pt x="31" y="104"/>
                  </a:lnTo>
                  <a:lnTo>
                    <a:pt x="42" y="68"/>
                  </a:lnTo>
                  <a:lnTo>
                    <a:pt x="52" y="3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48" y="2855"/>
              <a:ext cx="24" cy="30"/>
            </a:xfrm>
            <a:custGeom>
              <a:avLst/>
              <a:gdLst>
                <a:gd name="T0" fmla="+- 0 7968 7948"/>
                <a:gd name="T1" fmla="*/ T0 w 24"/>
                <a:gd name="T2" fmla="+- 0 2855 2855"/>
                <a:gd name="T3" fmla="*/ 2855 h 30"/>
                <a:gd name="T4" fmla="+- 0 7957 7948"/>
                <a:gd name="T5" fmla="*/ T4 w 24"/>
                <a:gd name="T6" fmla="+- 0 2857 2855"/>
                <a:gd name="T7" fmla="*/ 2857 h 30"/>
                <a:gd name="T8" fmla="+- 0 7950 7948"/>
                <a:gd name="T9" fmla="*/ T8 w 24"/>
                <a:gd name="T10" fmla="+- 0 2865 2855"/>
                <a:gd name="T11" fmla="*/ 2865 h 30"/>
                <a:gd name="T12" fmla="+- 0 7948 7948"/>
                <a:gd name="T13" fmla="*/ T12 w 24"/>
                <a:gd name="T14" fmla="+- 0 2875 2855"/>
                <a:gd name="T15" fmla="*/ 2875 h 30"/>
                <a:gd name="T16" fmla="+- 0 7952 7948"/>
                <a:gd name="T17" fmla="*/ T16 w 24"/>
                <a:gd name="T18" fmla="+- 0 2884 2855"/>
                <a:gd name="T19" fmla="*/ 2884 h 30"/>
                <a:gd name="T20" fmla="+- 0 7961 7948"/>
                <a:gd name="T21" fmla="*/ T20 w 24"/>
                <a:gd name="T22" fmla="+- 0 2881 2855"/>
                <a:gd name="T23" fmla="*/ 2881 h 30"/>
                <a:gd name="T24" fmla="+- 0 7968 7948"/>
                <a:gd name="T25" fmla="*/ T24 w 24"/>
                <a:gd name="T26" fmla="+- 0 2873 2855"/>
                <a:gd name="T27" fmla="*/ 2873 h 30"/>
                <a:gd name="T28" fmla="+- 0 7971 7948"/>
                <a:gd name="T29" fmla="*/ T28 w 24"/>
                <a:gd name="T30" fmla="+- 0 2864 2855"/>
                <a:gd name="T31" fmla="*/ 2864 h 30"/>
                <a:gd name="T32" fmla="+- 0 7968 7948"/>
                <a:gd name="T33" fmla="*/ T32 w 24"/>
                <a:gd name="T34" fmla="+- 0 2855 2855"/>
                <a:gd name="T35" fmla="*/ 2855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30">
                  <a:moveTo>
                    <a:pt x="20" y="0"/>
                  </a:moveTo>
                  <a:lnTo>
                    <a:pt x="9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4" y="29"/>
                  </a:lnTo>
                  <a:lnTo>
                    <a:pt x="13" y="26"/>
                  </a:lnTo>
                  <a:lnTo>
                    <a:pt x="20" y="18"/>
                  </a:lnTo>
                  <a:lnTo>
                    <a:pt x="23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728" y="2788"/>
              <a:ext cx="52" cy="87"/>
            </a:xfrm>
            <a:custGeom>
              <a:avLst/>
              <a:gdLst>
                <a:gd name="T0" fmla="+- 0 8765 8728"/>
                <a:gd name="T1" fmla="*/ T0 w 52"/>
                <a:gd name="T2" fmla="+- 0 2788 2788"/>
                <a:gd name="T3" fmla="*/ 2788 h 87"/>
                <a:gd name="T4" fmla="+- 0 8753 8728"/>
                <a:gd name="T5" fmla="*/ T4 w 52"/>
                <a:gd name="T6" fmla="+- 0 2806 2788"/>
                <a:gd name="T7" fmla="*/ 2806 h 87"/>
                <a:gd name="T8" fmla="+- 0 8741 8728"/>
                <a:gd name="T9" fmla="*/ T8 w 52"/>
                <a:gd name="T10" fmla="+- 0 2823 2788"/>
                <a:gd name="T11" fmla="*/ 2823 h 87"/>
                <a:gd name="T12" fmla="+- 0 8731 8728"/>
                <a:gd name="T13" fmla="*/ T12 w 52"/>
                <a:gd name="T14" fmla="+- 0 2842 2788"/>
                <a:gd name="T15" fmla="*/ 2842 h 87"/>
                <a:gd name="T16" fmla="+- 0 8728 8728"/>
                <a:gd name="T17" fmla="*/ T16 w 52"/>
                <a:gd name="T18" fmla="+- 0 2868 2788"/>
                <a:gd name="T19" fmla="*/ 2868 h 87"/>
                <a:gd name="T20" fmla="+- 0 8756 8728"/>
                <a:gd name="T21" fmla="*/ T20 w 52"/>
                <a:gd name="T22" fmla="+- 0 2875 2788"/>
                <a:gd name="T23" fmla="*/ 2875 h 87"/>
                <a:gd name="T24" fmla="+- 0 8775 8728"/>
                <a:gd name="T25" fmla="*/ T24 w 52"/>
                <a:gd name="T26" fmla="+- 0 2852 2788"/>
                <a:gd name="T27" fmla="*/ 2852 h 87"/>
                <a:gd name="T28" fmla="+- 0 8779 8728"/>
                <a:gd name="T29" fmla="*/ T28 w 52"/>
                <a:gd name="T30" fmla="+- 0 2816 2788"/>
                <a:gd name="T31" fmla="*/ 2816 h 87"/>
                <a:gd name="T32" fmla="+- 0 8765 8728"/>
                <a:gd name="T33" fmla="*/ T32 w 52"/>
                <a:gd name="T34" fmla="+- 0 2788 2788"/>
                <a:gd name="T35" fmla="*/ 2788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2" h="87">
                  <a:moveTo>
                    <a:pt x="37" y="0"/>
                  </a:moveTo>
                  <a:lnTo>
                    <a:pt x="25" y="18"/>
                  </a:lnTo>
                  <a:lnTo>
                    <a:pt x="13" y="35"/>
                  </a:lnTo>
                  <a:lnTo>
                    <a:pt x="3" y="54"/>
                  </a:lnTo>
                  <a:lnTo>
                    <a:pt x="0" y="80"/>
                  </a:lnTo>
                  <a:lnTo>
                    <a:pt x="28" y="87"/>
                  </a:lnTo>
                  <a:lnTo>
                    <a:pt x="47" y="64"/>
                  </a:lnTo>
                  <a:lnTo>
                    <a:pt x="51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47"/>
            <p:cNvSpPr>
              <a:spLocks/>
            </p:cNvSpPr>
            <p:nvPr/>
          </p:nvSpPr>
          <p:spPr bwMode="auto">
            <a:xfrm>
              <a:off x="7160" y="2844"/>
              <a:ext cx="41" cy="32"/>
            </a:xfrm>
            <a:custGeom>
              <a:avLst/>
              <a:gdLst>
                <a:gd name="T0" fmla="+- 0 7199 7160"/>
                <a:gd name="T1" fmla="*/ T0 w 41"/>
                <a:gd name="T2" fmla="+- 0 2863 2844"/>
                <a:gd name="T3" fmla="*/ 2863 h 32"/>
                <a:gd name="T4" fmla="+- 0 7170 7160"/>
                <a:gd name="T5" fmla="*/ T4 w 41"/>
                <a:gd name="T6" fmla="+- 0 2863 2844"/>
                <a:gd name="T7" fmla="*/ 2863 h 32"/>
                <a:gd name="T8" fmla="+- 0 7167 7160"/>
                <a:gd name="T9" fmla="*/ T8 w 41"/>
                <a:gd name="T10" fmla="+- 0 2876 2844"/>
                <a:gd name="T11" fmla="*/ 2876 h 32"/>
                <a:gd name="T12" fmla="+- 0 7184 7160"/>
                <a:gd name="T13" fmla="*/ T12 w 41"/>
                <a:gd name="T14" fmla="+- 0 2876 2844"/>
                <a:gd name="T15" fmla="*/ 2876 h 32"/>
                <a:gd name="T16" fmla="+- 0 7196 7160"/>
                <a:gd name="T17" fmla="*/ T16 w 41"/>
                <a:gd name="T18" fmla="+- 0 2871 2844"/>
                <a:gd name="T19" fmla="*/ 2871 h 32"/>
                <a:gd name="T20" fmla="+- 0 7199 7160"/>
                <a:gd name="T21" fmla="*/ T20 w 41"/>
                <a:gd name="T22" fmla="+- 0 2863 2844"/>
                <a:gd name="T23" fmla="*/ 2863 h 32"/>
                <a:gd name="T24" fmla="+- 0 7169 7160"/>
                <a:gd name="T25" fmla="*/ T24 w 41"/>
                <a:gd name="T26" fmla="+- 0 2844 2844"/>
                <a:gd name="T27" fmla="*/ 2844 h 32"/>
                <a:gd name="T28" fmla="+- 0 7163 7160"/>
                <a:gd name="T29" fmla="*/ T28 w 41"/>
                <a:gd name="T30" fmla="+- 0 2851 2844"/>
                <a:gd name="T31" fmla="*/ 2851 h 32"/>
                <a:gd name="T32" fmla="+- 0 7160 7160"/>
                <a:gd name="T33" fmla="*/ T32 w 41"/>
                <a:gd name="T34" fmla="+- 0 2864 2844"/>
                <a:gd name="T35" fmla="*/ 2864 h 32"/>
                <a:gd name="T36" fmla="+- 0 7170 7160"/>
                <a:gd name="T37" fmla="*/ T36 w 41"/>
                <a:gd name="T38" fmla="+- 0 2863 2844"/>
                <a:gd name="T39" fmla="*/ 2863 h 32"/>
                <a:gd name="T40" fmla="+- 0 7199 7160"/>
                <a:gd name="T41" fmla="*/ T40 w 41"/>
                <a:gd name="T42" fmla="+- 0 2863 2844"/>
                <a:gd name="T43" fmla="*/ 2863 h 32"/>
                <a:gd name="T44" fmla="+- 0 7200 7160"/>
                <a:gd name="T45" fmla="*/ T44 w 41"/>
                <a:gd name="T46" fmla="+- 0 2860 2844"/>
                <a:gd name="T47" fmla="*/ 2860 h 32"/>
                <a:gd name="T48" fmla="+- 0 7196 7160"/>
                <a:gd name="T49" fmla="*/ T48 w 41"/>
                <a:gd name="T50" fmla="+- 0 2847 2844"/>
                <a:gd name="T51" fmla="*/ 2847 h 32"/>
                <a:gd name="T52" fmla="+- 0 7184 7160"/>
                <a:gd name="T53" fmla="*/ T52 w 41"/>
                <a:gd name="T54" fmla="+- 0 2847 2844"/>
                <a:gd name="T55" fmla="*/ 2847 h 32"/>
                <a:gd name="T56" fmla="+- 0 7169 7160"/>
                <a:gd name="T57" fmla="*/ T56 w 41"/>
                <a:gd name="T58" fmla="+- 0 2844 2844"/>
                <a:gd name="T59" fmla="*/ 2844 h 32"/>
                <a:gd name="T60" fmla="+- 0 7196 7160"/>
                <a:gd name="T61" fmla="*/ T60 w 41"/>
                <a:gd name="T62" fmla="+- 0 2847 2844"/>
                <a:gd name="T63" fmla="*/ 2847 h 32"/>
                <a:gd name="T64" fmla="+- 0 7184 7160"/>
                <a:gd name="T65" fmla="*/ T64 w 41"/>
                <a:gd name="T66" fmla="+- 0 2847 2844"/>
                <a:gd name="T67" fmla="*/ 2847 h 32"/>
                <a:gd name="T68" fmla="+- 0 7196 7160"/>
                <a:gd name="T69" fmla="*/ T68 w 41"/>
                <a:gd name="T70" fmla="+- 0 2847 2844"/>
                <a:gd name="T71" fmla="*/ 2847 h 32"/>
                <a:gd name="T72" fmla="+- 0 7196 7160"/>
                <a:gd name="T73" fmla="*/ T72 w 41"/>
                <a:gd name="T74" fmla="+- 0 2847 2844"/>
                <a:gd name="T75" fmla="*/ 2847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1" h="32">
                  <a:moveTo>
                    <a:pt x="39" y="19"/>
                  </a:moveTo>
                  <a:lnTo>
                    <a:pt x="10" y="19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36" y="27"/>
                  </a:lnTo>
                  <a:lnTo>
                    <a:pt x="39" y="19"/>
                  </a:lnTo>
                  <a:close/>
                  <a:moveTo>
                    <a:pt x="9" y="0"/>
                  </a:moveTo>
                  <a:lnTo>
                    <a:pt x="3" y="7"/>
                  </a:lnTo>
                  <a:lnTo>
                    <a:pt x="0" y="20"/>
                  </a:lnTo>
                  <a:lnTo>
                    <a:pt x="10" y="19"/>
                  </a:lnTo>
                  <a:lnTo>
                    <a:pt x="39" y="19"/>
                  </a:lnTo>
                  <a:lnTo>
                    <a:pt x="40" y="16"/>
                  </a:lnTo>
                  <a:lnTo>
                    <a:pt x="36" y="3"/>
                  </a:lnTo>
                  <a:lnTo>
                    <a:pt x="24" y="3"/>
                  </a:lnTo>
                  <a:lnTo>
                    <a:pt x="9" y="0"/>
                  </a:lnTo>
                  <a:close/>
                  <a:moveTo>
                    <a:pt x="36" y="3"/>
                  </a:moveTo>
                  <a:lnTo>
                    <a:pt x="24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331" y="2776"/>
              <a:ext cx="38" cy="39"/>
            </a:xfrm>
            <a:custGeom>
              <a:avLst/>
              <a:gdLst>
                <a:gd name="T0" fmla="+- 0 8369 8331"/>
                <a:gd name="T1" fmla="*/ T0 w 38"/>
                <a:gd name="T2" fmla="+- 0 2776 2776"/>
                <a:gd name="T3" fmla="*/ 2776 h 39"/>
                <a:gd name="T4" fmla="+- 0 8355 8331"/>
                <a:gd name="T5" fmla="*/ T4 w 38"/>
                <a:gd name="T6" fmla="+- 0 2779 2776"/>
                <a:gd name="T7" fmla="*/ 2779 h 39"/>
                <a:gd name="T8" fmla="+- 0 8343 8331"/>
                <a:gd name="T9" fmla="*/ T8 w 38"/>
                <a:gd name="T10" fmla="+- 0 2785 2776"/>
                <a:gd name="T11" fmla="*/ 2785 h 39"/>
                <a:gd name="T12" fmla="+- 0 8334 8331"/>
                <a:gd name="T13" fmla="*/ T12 w 38"/>
                <a:gd name="T14" fmla="+- 0 2795 2776"/>
                <a:gd name="T15" fmla="*/ 2795 h 39"/>
                <a:gd name="T16" fmla="+- 0 8331 8331"/>
                <a:gd name="T17" fmla="*/ T16 w 38"/>
                <a:gd name="T18" fmla="+- 0 2809 2776"/>
                <a:gd name="T19" fmla="*/ 2809 h 39"/>
                <a:gd name="T20" fmla="+- 0 8337 8331"/>
                <a:gd name="T21" fmla="*/ T20 w 38"/>
                <a:gd name="T22" fmla="+- 0 2809 2776"/>
                <a:gd name="T23" fmla="*/ 2809 h 39"/>
                <a:gd name="T24" fmla="+- 0 8337 8331"/>
                <a:gd name="T25" fmla="*/ T24 w 38"/>
                <a:gd name="T26" fmla="+- 0 2815 2776"/>
                <a:gd name="T27" fmla="*/ 2815 h 39"/>
                <a:gd name="T28" fmla="+- 0 8344 8331"/>
                <a:gd name="T29" fmla="*/ T28 w 38"/>
                <a:gd name="T30" fmla="+- 0 2813 2776"/>
                <a:gd name="T31" fmla="*/ 2813 h 39"/>
                <a:gd name="T32" fmla="+- 0 8351 8331"/>
                <a:gd name="T33" fmla="*/ T32 w 38"/>
                <a:gd name="T34" fmla="+- 0 2805 2776"/>
                <a:gd name="T35" fmla="*/ 2805 h 39"/>
                <a:gd name="T36" fmla="+- 0 8359 8331"/>
                <a:gd name="T37" fmla="*/ T36 w 38"/>
                <a:gd name="T38" fmla="+- 0 2797 2776"/>
                <a:gd name="T39" fmla="*/ 2797 h 39"/>
                <a:gd name="T40" fmla="+- 0 8366 8331"/>
                <a:gd name="T41" fmla="*/ T40 w 38"/>
                <a:gd name="T42" fmla="+- 0 2789 2776"/>
                <a:gd name="T43" fmla="*/ 2789 h 39"/>
                <a:gd name="T44" fmla="+- 0 8369 8331"/>
                <a:gd name="T45" fmla="*/ T44 w 38"/>
                <a:gd name="T46" fmla="+- 0 2776 2776"/>
                <a:gd name="T47" fmla="*/ 2776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8" h="39">
                  <a:moveTo>
                    <a:pt x="38" y="0"/>
                  </a:moveTo>
                  <a:lnTo>
                    <a:pt x="24" y="3"/>
                  </a:lnTo>
                  <a:lnTo>
                    <a:pt x="12" y="9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9"/>
                  </a:lnTo>
                  <a:lnTo>
                    <a:pt x="13" y="37"/>
                  </a:lnTo>
                  <a:lnTo>
                    <a:pt x="20" y="29"/>
                  </a:lnTo>
                  <a:lnTo>
                    <a:pt x="28" y="21"/>
                  </a:lnTo>
                  <a:lnTo>
                    <a:pt x="35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951" y="2765"/>
              <a:ext cx="43" cy="45"/>
            </a:xfrm>
            <a:custGeom>
              <a:avLst/>
              <a:gdLst>
                <a:gd name="T0" fmla="+- 0 7979 7951"/>
                <a:gd name="T1" fmla="*/ T0 w 43"/>
                <a:gd name="T2" fmla="+- 0 2765 2765"/>
                <a:gd name="T3" fmla="*/ 2765 h 45"/>
                <a:gd name="T4" fmla="+- 0 7964 7951"/>
                <a:gd name="T5" fmla="*/ T4 w 43"/>
                <a:gd name="T6" fmla="+- 0 2767 2765"/>
                <a:gd name="T7" fmla="*/ 2767 h 45"/>
                <a:gd name="T8" fmla="+- 0 7961 7951"/>
                <a:gd name="T9" fmla="*/ T8 w 43"/>
                <a:gd name="T10" fmla="+- 0 2779 2765"/>
                <a:gd name="T11" fmla="*/ 2779 h 45"/>
                <a:gd name="T12" fmla="+- 0 7951 7951"/>
                <a:gd name="T13" fmla="*/ T12 w 43"/>
                <a:gd name="T14" fmla="+- 0 2785 2765"/>
                <a:gd name="T15" fmla="*/ 2785 h 45"/>
                <a:gd name="T16" fmla="+- 0 7952 7951"/>
                <a:gd name="T17" fmla="*/ T16 w 43"/>
                <a:gd name="T18" fmla="+- 0 2801 2765"/>
                <a:gd name="T19" fmla="*/ 2801 h 45"/>
                <a:gd name="T20" fmla="+- 0 7958 7951"/>
                <a:gd name="T21" fmla="*/ T20 w 43"/>
                <a:gd name="T22" fmla="+- 0 2803 2765"/>
                <a:gd name="T23" fmla="*/ 2803 h 45"/>
                <a:gd name="T24" fmla="+- 0 7962 7951"/>
                <a:gd name="T25" fmla="*/ T24 w 43"/>
                <a:gd name="T26" fmla="+- 0 2807 2765"/>
                <a:gd name="T27" fmla="*/ 2807 h 45"/>
                <a:gd name="T28" fmla="+- 0 7968 7951"/>
                <a:gd name="T29" fmla="*/ T28 w 43"/>
                <a:gd name="T30" fmla="+- 0 2809 2765"/>
                <a:gd name="T31" fmla="*/ 2809 h 45"/>
                <a:gd name="T32" fmla="+- 0 7973 7951"/>
                <a:gd name="T33" fmla="*/ T32 w 43"/>
                <a:gd name="T34" fmla="+- 0 2800 2765"/>
                <a:gd name="T35" fmla="*/ 2800 h 45"/>
                <a:gd name="T36" fmla="+- 0 7982 7951"/>
                <a:gd name="T37" fmla="*/ T36 w 43"/>
                <a:gd name="T38" fmla="+- 0 2793 2765"/>
                <a:gd name="T39" fmla="*/ 2793 h 45"/>
                <a:gd name="T40" fmla="+- 0 7989 7951"/>
                <a:gd name="T41" fmla="*/ T40 w 43"/>
                <a:gd name="T42" fmla="+- 0 2787 2765"/>
                <a:gd name="T43" fmla="*/ 2787 h 45"/>
                <a:gd name="T44" fmla="+- 0 7993 7951"/>
                <a:gd name="T45" fmla="*/ T44 w 43"/>
                <a:gd name="T46" fmla="+- 0 2776 2765"/>
                <a:gd name="T47" fmla="*/ 2776 h 45"/>
                <a:gd name="T48" fmla="+- 0 7979 7951"/>
                <a:gd name="T49" fmla="*/ T48 w 43"/>
                <a:gd name="T50" fmla="+- 0 2765 2765"/>
                <a:gd name="T51" fmla="*/ 2765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3" h="45">
                  <a:moveTo>
                    <a:pt x="28" y="0"/>
                  </a:moveTo>
                  <a:lnTo>
                    <a:pt x="13" y="2"/>
                  </a:lnTo>
                  <a:lnTo>
                    <a:pt x="10" y="14"/>
                  </a:lnTo>
                  <a:lnTo>
                    <a:pt x="0" y="20"/>
                  </a:lnTo>
                  <a:lnTo>
                    <a:pt x="1" y="36"/>
                  </a:lnTo>
                  <a:lnTo>
                    <a:pt x="7" y="38"/>
                  </a:lnTo>
                  <a:lnTo>
                    <a:pt x="11" y="42"/>
                  </a:lnTo>
                  <a:lnTo>
                    <a:pt x="17" y="44"/>
                  </a:lnTo>
                  <a:lnTo>
                    <a:pt x="22" y="35"/>
                  </a:lnTo>
                  <a:lnTo>
                    <a:pt x="31" y="28"/>
                  </a:lnTo>
                  <a:lnTo>
                    <a:pt x="38" y="22"/>
                  </a:lnTo>
                  <a:lnTo>
                    <a:pt x="42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444"/>
            <p:cNvSpPr>
              <a:spLocks/>
            </p:cNvSpPr>
            <p:nvPr/>
          </p:nvSpPr>
          <p:spPr bwMode="auto">
            <a:xfrm>
              <a:off x="7008" y="2294"/>
              <a:ext cx="401" cy="345"/>
            </a:xfrm>
            <a:custGeom>
              <a:avLst/>
              <a:gdLst>
                <a:gd name="T0" fmla="+- 0 7155 7008"/>
                <a:gd name="T1" fmla="*/ T0 w 401"/>
                <a:gd name="T2" fmla="+- 0 2294 2294"/>
                <a:gd name="T3" fmla="*/ 2294 h 345"/>
                <a:gd name="T4" fmla="+- 0 7071 7008"/>
                <a:gd name="T5" fmla="*/ T4 w 401"/>
                <a:gd name="T6" fmla="+- 0 2296 2294"/>
                <a:gd name="T7" fmla="*/ 2296 h 345"/>
                <a:gd name="T8" fmla="+- 0 7050 7008"/>
                <a:gd name="T9" fmla="*/ T8 w 401"/>
                <a:gd name="T10" fmla="+- 0 2378 2294"/>
                <a:gd name="T11" fmla="*/ 2378 h 345"/>
                <a:gd name="T12" fmla="+- 0 7033 7008"/>
                <a:gd name="T13" fmla="*/ T12 w 401"/>
                <a:gd name="T14" fmla="+- 0 2463 2294"/>
                <a:gd name="T15" fmla="*/ 2463 h 345"/>
                <a:gd name="T16" fmla="+- 0 7020 7008"/>
                <a:gd name="T17" fmla="*/ T16 w 401"/>
                <a:gd name="T18" fmla="+- 0 2549 2294"/>
                <a:gd name="T19" fmla="*/ 2549 h 345"/>
                <a:gd name="T20" fmla="+- 0 7008 7008"/>
                <a:gd name="T21" fmla="*/ T20 w 401"/>
                <a:gd name="T22" fmla="+- 0 2634 2294"/>
                <a:gd name="T23" fmla="*/ 2634 h 345"/>
                <a:gd name="T24" fmla="+- 0 7101 7008"/>
                <a:gd name="T25" fmla="*/ T24 w 401"/>
                <a:gd name="T26" fmla="+- 0 2635 2294"/>
                <a:gd name="T27" fmla="*/ 2635 h 345"/>
                <a:gd name="T28" fmla="+- 0 7266 7008"/>
                <a:gd name="T29" fmla="*/ T28 w 401"/>
                <a:gd name="T30" fmla="+- 0 2638 2294"/>
                <a:gd name="T31" fmla="*/ 2638 h 345"/>
                <a:gd name="T32" fmla="+- 0 7359 7008"/>
                <a:gd name="T33" fmla="*/ T32 w 401"/>
                <a:gd name="T34" fmla="+- 0 2638 2294"/>
                <a:gd name="T35" fmla="*/ 2638 h 345"/>
                <a:gd name="T36" fmla="+- 0 7374 7008"/>
                <a:gd name="T37" fmla="*/ T36 w 401"/>
                <a:gd name="T38" fmla="+- 0 2559 2294"/>
                <a:gd name="T39" fmla="*/ 2559 h 345"/>
                <a:gd name="T40" fmla="+- 0 7375 7008"/>
                <a:gd name="T41" fmla="*/ T40 w 401"/>
                <a:gd name="T42" fmla="+- 0 2556 2294"/>
                <a:gd name="T43" fmla="*/ 2556 h 345"/>
                <a:gd name="T44" fmla="+- 0 7190 7008"/>
                <a:gd name="T45" fmla="*/ T44 w 401"/>
                <a:gd name="T46" fmla="+- 0 2556 2294"/>
                <a:gd name="T47" fmla="*/ 2556 h 345"/>
                <a:gd name="T48" fmla="+- 0 7148 7008"/>
                <a:gd name="T49" fmla="*/ T48 w 401"/>
                <a:gd name="T50" fmla="+- 0 2554 2294"/>
                <a:gd name="T51" fmla="*/ 2554 h 345"/>
                <a:gd name="T52" fmla="+- 0 7117 7008"/>
                <a:gd name="T53" fmla="*/ T52 w 401"/>
                <a:gd name="T54" fmla="+- 0 2521 2294"/>
                <a:gd name="T55" fmla="*/ 2521 h 345"/>
                <a:gd name="T56" fmla="+- 0 7121 7008"/>
                <a:gd name="T57" fmla="*/ T56 w 401"/>
                <a:gd name="T58" fmla="+- 0 2507 2294"/>
                <a:gd name="T59" fmla="*/ 2507 h 345"/>
                <a:gd name="T60" fmla="+- 0 7128 7008"/>
                <a:gd name="T61" fmla="*/ T60 w 401"/>
                <a:gd name="T62" fmla="+- 0 2495 2294"/>
                <a:gd name="T63" fmla="*/ 2495 h 345"/>
                <a:gd name="T64" fmla="+- 0 7138 7008"/>
                <a:gd name="T65" fmla="*/ T64 w 401"/>
                <a:gd name="T66" fmla="+- 0 2486 2294"/>
                <a:gd name="T67" fmla="*/ 2486 h 345"/>
                <a:gd name="T68" fmla="+- 0 7150 7008"/>
                <a:gd name="T69" fmla="*/ T68 w 401"/>
                <a:gd name="T70" fmla="+- 0 2480 2294"/>
                <a:gd name="T71" fmla="*/ 2480 h 345"/>
                <a:gd name="T72" fmla="+- 0 7148 7008"/>
                <a:gd name="T73" fmla="*/ T72 w 401"/>
                <a:gd name="T74" fmla="+- 0 2470 2294"/>
                <a:gd name="T75" fmla="*/ 2470 h 345"/>
                <a:gd name="T76" fmla="+- 0 7137 7008"/>
                <a:gd name="T77" fmla="*/ T76 w 401"/>
                <a:gd name="T78" fmla="+- 0 2468 2294"/>
                <a:gd name="T79" fmla="*/ 2468 h 345"/>
                <a:gd name="T80" fmla="+- 0 7134 7008"/>
                <a:gd name="T81" fmla="*/ T80 w 401"/>
                <a:gd name="T82" fmla="+- 0 2459 2294"/>
                <a:gd name="T83" fmla="*/ 2459 h 345"/>
                <a:gd name="T84" fmla="+- 0 7141 7008"/>
                <a:gd name="T85" fmla="*/ T84 w 401"/>
                <a:gd name="T86" fmla="+- 0 2425 2294"/>
                <a:gd name="T87" fmla="*/ 2425 h 345"/>
                <a:gd name="T88" fmla="+- 0 7165 7008"/>
                <a:gd name="T89" fmla="*/ T88 w 401"/>
                <a:gd name="T90" fmla="+- 0 2404 2294"/>
                <a:gd name="T91" fmla="*/ 2404 h 345"/>
                <a:gd name="T92" fmla="+- 0 7196 7008"/>
                <a:gd name="T93" fmla="*/ T92 w 401"/>
                <a:gd name="T94" fmla="+- 0 2401 2294"/>
                <a:gd name="T95" fmla="*/ 2401 h 345"/>
                <a:gd name="T96" fmla="+- 0 7402 7008"/>
                <a:gd name="T97" fmla="*/ T96 w 401"/>
                <a:gd name="T98" fmla="+- 0 2401 2294"/>
                <a:gd name="T99" fmla="*/ 2401 h 345"/>
                <a:gd name="T100" fmla="+- 0 7403 7008"/>
                <a:gd name="T101" fmla="*/ T100 w 401"/>
                <a:gd name="T102" fmla="+- 0 2393 2294"/>
                <a:gd name="T103" fmla="*/ 2393 h 345"/>
                <a:gd name="T104" fmla="+- 0 7409 7008"/>
                <a:gd name="T105" fmla="*/ T104 w 401"/>
                <a:gd name="T106" fmla="+- 0 2300 2294"/>
                <a:gd name="T107" fmla="*/ 2300 h 345"/>
                <a:gd name="T108" fmla="+- 0 7237 7008"/>
                <a:gd name="T109" fmla="*/ T108 w 401"/>
                <a:gd name="T110" fmla="+- 0 2295 2294"/>
                <a:gd name="T111" fmla="*/ 2295 h 345"/>
                <a:gd name="T112" fmla="+- 0 7155 7008"/>
                <a:gd name="T113" fmla="*/ T112 w 401"/>
                <a:gd name="T114" fmla="+- 0 2294 2294"/>
                <a:gd name="T115" fmla="*/ 2294 h 345"/>
                <a:gd name="T116" fmla="+- 0 7227 7008"/>
                <a:gd name="T117" fmla="*/ T116 w 401"/>
                <a:gd name="T118" fmla="+- 0 2471 2294"/>
                <a:gd name="T119" fmla="*/ 2471 h 345"/>
                <a:gd name="T120" fmla="+- 0 7225 7008"/>
                <a:gd name="T121" fmla="*/ T120 w 401"/>
                <a:gd name="T122" fmla="+- 0 2480 2294"/>
                <a:gd name="T123" fmla="*/ 2480 h 345"/>
                <a:gd name="T124" fmla="+- 0 7223 7008"/>
                <a:gd name="T125" fmla="*/ T124 w 401"/>
                <a:gd name="T126" fmla="+- 0 2530 2294"/>
                <a:gd name="T127" fmla="*/ 2530 h 345"/>
                <a:gd name="T128" fmla="+- 0 7190 7008"/>
                <a:gd name="T129" fmla="*/ T128 w 401"/>
                <a:gd name="T130" fmla="+- 0 2556 2294"/>
                <a:gd name="T131" fmla="*/ 2556 h 345"/>
                <a:gd name="T132" fmla="+- 0 7375 7008"/>
                <a:gd name="T133" fmla="*/ T132 w 401"/>
                <a:gd name="T134" fmla="+- 0 2556 2294"/>
                <a:gd name="T135" fmla="*/ 2556 h 345"/>
                <a:gd name="T136" fmla="+- 0 7390 7008"/>
                <a:gd name="T137" fmla="*/ T136 w 401"/>
                <a:gd name="T138" fmla="+- 0 2478 2294"/>
                <a:gd name="T139" fmla="*/ 2478 h 345"/>
                <a:gd name="T140" fmla="+- 0 7390 7008"/>
                <a:gd name="T141" fmla="*/ T140 w 401"/>
                <a:gd name="T142" fmla="+- 0 2476 2294"/>
                <a:gd name="T143" fmla="*/ 2476 h 345"/>
                <a:gd name="T144" fmla="+- 0 7242 7008"/>
                <a:gd name="T145" fmla="*/ T144 w 401"/>
                <a:gd name="T146" fmla="+- 0 2476 2294"/>
                <a:gd name="T147" fmla="*/ 2476 h 345"/>
                <a:gd name="T148" fmla="+- 0 7227 7008"/>
                <a:gd name="T149" fmla="*/ T148 w 401"/>
                <a:gd name="T150" fmla="+- 0 2471 2294"/>
                <a:gd name="T151" fmla="*/ 2471 h 345"/>
                <a:gd name="T152" fmla="+- 0 7402 7008"/>
                <a:gd name="T153" fmla="*/ T152 w 401"/>
                <a:gd name="T154" fmla="+- 0 2401 2294"/>
                <a:gd name="T155" fmla="*/ 2401 h 345"/>
                <a:gd name="T156" fmla="+- 0 7196 7008"/>
                <a:gd name="T157" fmla="*/ T156 w 401"/>
                <a:gd name="T158" fmla="+- 0 2401 2294"/>
                <a:gd name="T159" fmla="*/ 2401 h 345"/>
                <a:gd name="T160" fmla="+- 0 7225 7008"/>
                <a:gd name="T161" fmla="*/ T160 w 401"/>
                <a:gd name="T162" fmla="+- 0 2417 2294"/>
                <a:gd name="T163" fmla="*/ 2417 h 345"/>
                <a:gd name="T164" fmla="+- 0 7225 7008"/>
                <a:gd name="T165" fmla="*/ T164 w 401"/>
                <a:gd name="T166" fmla="+- 0 2432 2294"/>
                <a:gd name="T167" fmla="*/ 2432 h 345"/>
                <a:gd name="T168" fmla="+- 0 7230 7008"/>
                <a:gd name="T169" fmla="*/ T168 w 401"/>
                <a:gd name="T170" fmla="+- 0 2442 2294"/>
                <a:gd name="T171" fmla="*/ 2442 h 345"/>
                <a:gd name="T172" fmla="+- 0 7236 7008"/>
                <a:gd name="T173" fmla="*/ T172 w 401"/>
                <a:gd name="T174" fmla="+- 0 2451 2294"/>
                <a:gd name="T175" fmla="*/ 2451 h 345"/>
                <a:gd name="T176" fmla="+- 0 7238 7008"/>
                <a:gd name="T177" fmla="*/ T176 w 401"/>
                <a:gd name="T178" fmla="+- 0 2463 2294"/>
                <a:gd name="T179" fmla="*/ 2463 h 345"/>
                <a:gd name="T180" fmla="+- 0 7242 7008"/>
                <a:gd name="T181" fmla="*/ T180 w 401"/>
                <a:gd name="T182" fmla="+- 0 2476 2294"/>
                <a:gd name="T183" fmla="*/ 2476 h 345"/>
                <a:gd name="T184" fmla="+- 0 7390 7008"/>
                <a:gd name="T185" fmla="*/ T184 w 401"/>
                <a:gd name="T186" fmla="+- 0 2476 2294"/>
                <a:gd name="T187" fmla="*/ 2476 h 345"/>
                <a:gd name="T188" fmla="+- 0 7402 7008"/>
                <a:gd name="T189" fmla="*/ T188 w 401"/>
                <a:gd name="T190" fmla="+- 0 2401 2294"/>
                <a:gd name="T191" fmla="*/ 2401 h 3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401" h="345">
                  <a:moveTo>
                    <a:pt x="147" y="0"/>
                  </a:moveTo>
                  <a:lnTo>
                    <a:pt x="63" y="2"/>
                  </a:lnTo>
                  <a:lnTo>
                    <a:pt x="42" y="84"/>
                  </a:lnTo>
                  <a:lnTo>
                    <a:pt x="25" y="169"/>
                  </a:lnTo>
                  <a:lnTo>
                    <a:pt x="12" y="255"/>
                  </a:lnTo>
                  <a:lnTo>
                    <a:pt x="0" y="340"/>
                  </a:lnTo>
                  <a:lnTo>
                    <a:pt x="93" y="341"/>
                  </a:lnTo>
                  <a:lnTo>
                    <a:pt x="258" y="344"/>
                  </a:lnTo>
                  <a:lnTo>
                    <a:pt x="351" y="344"/>
                  </a:lnTo>
                  <a:lnTo>
                    <a:pt x="366" y="265"/>
                  </a:lnTo>
                  <a:lnTo>
                    <a:pt x="367" y="262"/>
                  </a:lnTo>
                  <a:lnTo>
                    <a:pt x="182" y="262"/>
                  </a:lnTo>
                  <a:lnTo>
                    <a:pt x="140" y="260"/>
                  </a:lnTo>
                  <a:lnTo>
                    <a:pt x="109" y="227"/>
                  </a:lnTo>
                  <a:lnTo>
                    <a:pt x="113" y="213"/>
                  </a:lnTo>
                  <a:lnTo>
                    <a:pt x="120" y="201"/>
                  </a:lnTo>
                  <a:lnTo>
                    <a:pt x="130" y="192"/>
                  </a:lnTo>
                  <a:lnTo>
                    <a:pt x="142" y="186"/>
                  </a:lnTo>
                  <a:lnTo>
                    <a:pt x="140" y="176"/>
                  </a:lnTo>
                  <a:lnTo>
                    <a:pt x="129" y="174"/>
                  </a:lnTo>
                  <a:lnTo>
                    <a:pt x="126" y="165"/>
                  </a:lnTo>
                  <a:lnTo>
                    <a:pt x="133" y="131"/>
                  </a:lnTo>
                  <a:lnTo>
                    <a:pt x="157" y="110"/>
                  </a:lnTo>
                  <a:lnTo>
                    <a:pt x="188" y="107"/>
                  </a:lnTo>
                  <a:lnTo>
                    <a:pt x="394" y="107"/>
                  </a:lnTo>
                  <a:lnTo>
                    <a:pt x="395" y="99"/>
                  </a:lnTo>
                  <a:lnTo>
                    <a:pt x="401" y="6"/>
                  </a:lnTo>
                  <a:lnTo>
                    <a:pt x="229" y="1"/>
                  </a:lnTo>
                  <a:lnTo>
                    <a:pt x="147" y="0"/>
                  </a:lnTo>
                  <a:close/>
                  <a:moveTo>
                    <a:pt x="219" y="177"/>
                  </a:moveTo>
                  <a:lnTo>
                    <a:pt x="217" y="186"/>
                  </a:lnTo>
                  <a:lnTo>
                    <a:pt x="215" y="236"/>
                  </a:lnTo>
                  <a:lnTo>
                    <a:pt x="182" y="262"/>
                  </a:lnTo>
                  <a:lnTo>
                    <a:pt x="367" y="262"/>
                  </a:lnTo>
                  <a:lnTo>
                    <a:pt x="382" y="184"/>
                  </a:lnTo>
                  <a:lnTo>
                    <a:pt x="382" y="182"/>
                  </a:lnTo>
                  <a:lnTo>
                    <a:pt x="234" y="182"/>
                  </a:lnTo>
                  <a:lnTo>
                    <a:pt x="219" y="177"/>
                  </a:lnTo>
                  <a:close/>
                  <a:moveTo>
                    <a:pt x="394" y="107"/>
                  </a:moveTo>
                  <a:lnTo>
                    <a:pt x="188" y="107"/>
                  </a:lnTo>
                  <a:lnTo>
                    <a:pt x="217" y="123"/>
                  </a:lnTo>
                  <a:lnTo>
                    <a:pt x="217" y="138"/>
                  </a:lnTo>
                  <a:lnTo>
                    <a:pt x="222" y="148"/>
                  </a:lnTo>
                  <a:lnTo>
                    <a:pt x="228" y="157"/>
                  </a:lnTo>
                  <a:lnTo>
                    <a:pt x="230" y="169"/>
                  </a:lnTo>
                  <a:lnTo>
                    <a:pt x="234" y="182"/>
                  </a:lnTo>
                  <a:lnTo>
                    <a:pt x="382" y="182"/>
                  </a:lnTo>
                  <a:lnTo>
                    <a:pt x="394" y="107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443"/>
            <p:cNvSpPr>
              <a:spLocks/>
            </p:cNvSpPr>
            <p:nvPr/>
          </p:nvSpPr>
          <p:spPr bwMode="auto">
            <a:xfrm>
              <a:off x="8557" y="2303"/>
              <a:ext cx="401" cy="329"/>
            </a:xfrm>
            <a:custGeom>
              <a:avLst/>
              <a:gdLst>
                <a:gd name="T0" fmla="+- 0 8607 8557"/>
                <a:gd name="T1" fmla="*/ T0 w 401"/>
                <a:gd name="T2" fmla="+- 0 2304 2303"/>
                <a:gd name="T3" fmla="*/ 2304 h 329"/>
                <a:gd name="T4" fmla="+- 0 8585 8557"/>
                <a:gd name="T5" fmla="*/ T4 w 401"/>
                <a:gd name="T6" fmla="+- 0 2468 2303"/>
                <a:gd name="T7" fmla="*/ 2468 h 329"/>
                <a:gd name="T8" fmla="+- 0 8557 8557"/>
                <a:gd name="T9" fmla="*/ T8 w 401"/>
                <a:gd name="T10" fmla="+- 0 2626 2303"/>
                <a:gd name="T11" fmla="*/ 2626 h 329"/>
                <a:gd name="T12" fmla="+- 0 8699 8557"/>
                <a:gd name="T13" fmla="*/ T12 w 401"/>
                <a:gd name="T14" fmla="+- 0 2631 2303"/>
                <a:gd name="T15" fmla="*/ 2631 h 329"/>
                <a:gd name="T16" fmla="+- 0 8844 8557"/>
                <a:gd name="T17" fmla="*/ T16 w 401"/>
                <a:gd name="T18" fmla="+- 0 2624 2303"/>
                <a:gd name="T19" fmla="*/ 2624 h 329"/>
                <a:gd name="T20" fmla="+- 0 8925 8557"/>
                <a:gd name="T21" fmla="*/ T20 w 401"/>
                <a:gd name="T22" fmla="+- 0 2555 2303"/>
                <a:gd name="T23" fmla="*/ 2555 h 329"/>
                <a:gd name="T24" fmla="+- 0 8722 8557"/>
                <a:gd name="T25" fmla="*/ T24 w 401"/>
                <a:gd name="T26" fmla="+- 0 2551 2303"/>
                <a:gd name="T27" fmla="*/ 2551 h 329"/>
                <a:gd name="T28" fmla="+- 0 8651 8557"/>
                <a:gd name="T29" fmla="*/ T28 w 401"/>
                <a:gd name="T30" fmla="+- 0 2546 2303"/>
                <a:gd name="T31" fmla="*/ 2546 h 329"/>
                <a:gd name="T32" fmla="+- 0 8640 8557"/>
                <a:gd name="T33" fmla="*/ T32 w 401"/>
                <a:gd name="T34" fmla="+- 0 2530 2303"/>
                <a:gd name="T35" fmla="*/ 2530 h 329"/>
                <a:gd name="T36" fmla="+- 0 8660 8557"/>
                <a:gd name="T37" fmla="*/ T36 w 401"/>
                <a:gd name="T38" fmla="+- 0 2466 2303"/>
                <a:gd name="T39" fmla="*/ 2466 h 329"/>
                <a:gd name="T40" fmla="+- 0 8686 8557"/>
                <a:gd name="T41" fmla="*/ T40 w 401"/>
                <a:gd name="T42" fmla="+- 0 2409 2303"/>
                <a:gd name="T43" fmla="*/ 2409 h 329"/>
                <a:gd name="T44" fmla="+- 0 8773 8557"/>
                <a:gd name="T45" fmla="*/ T44 w 401"/>
                <a:gd name="T46" fmla="+- 0 2393 2303"/>
                <a:gd name="T47" fmla="*/ 2393 h 329"/>
                <a:gd name="T48" fmla="+- 0 8947 8557"/>
                <a:gd name="T49" fmla="*/ T48 w 401"/>
                <a:gd name="T50" fmla="+- 0 2382 2303"/>
                <a:gd name="T51" fmla="*/ 2382 h 329"/>
                <a:gd name="T52" fmla="+- 0 8864 8557"/>
                <a:gd name="T53" fmla="*/ T52 w 401"/>
                <a:gd name="T54" fmla="+- 0 2306 2303"/>
                <a:gd name="T55" fmla="*/ 2306 h 329"/>
                <a:gd name="T56" fmla="+- 0 8916 8557"/>
                <a:gd name="T57" fmla="*/ T56 w 401"/>
                <a:gd name="T58" fmla="+- 0 2624 2303"/>
                <a:gd name="T59" fmla="*/ 2624 h 329"/>
                <a:gd name="T60" fmla="+- 0 8915 8557"/>
                <a:gd name="T61" fmla="*/ T60 w 401"/>
                <a:gd name="T62" fmla="+- 0 2626 2303"/>
                <a:gd name="T63" fmla="*/ 2626 h 329"/>
                <a:gd name="T64" fmla="+- 0 8945 8557"/>
                <a:gd name="T65" fmla="*/ T64 w 401"/>
                <a:gd name="T66" fmla="+- 0 2393 2303"/>
                <a:gd name="T67" fmla="*/ 2393 h 329"/>
                <a:gd name="T68" fmla="+- 0 8809 8557"/>
                <a:gd name="T69" fmla="*/ T68 w 401"/>
                <a:gd name="T70" fmla="+- 0 2406 2303"/>
                <a:gd name="T71" fmla="*/ 2406 h 329"/>
                <a:gd name="T72" fmla="+- 0 8803 8557"/>
                <a:gd name="T73" fmla="*/ T72 w 401"/>
                <a:gd name="T74" fmla="+- 0 2471 2303"/>
                <a:gd name="T75" fmla="*/ 2471 h 329"/>
                <a:gd name="T76" fmla="+- 0 8813 8557"/>
                <a:gd name="T77" fmla="*/ T76 w 401"/>
                <a:gd name="T78" fmla="+- 0 2494 2303"/>
                <a:gd name="T79" fmla="*/ 2494 h 329"/>
                <a:gd name="T80" fmla="+- 0 8815 8557"/>
                <a:gd name="T81" fmla="*/ T80 w 401"/>
                <a:gd name="T82" fmla="+- 0 2525 2303"/>
                <a:gd name="T83" fmla="*/ 2525 h 329"/>
                <a:gd name="T84" fmla="+- 0 8755 8557"/>
                <a:gd name="T85" fmla="*/ T84 w 401"/>
                <a:gd name="T86" fmla="+- 0 2555 2303"/>
                <a:gd name="T87" fmla="*/ 2555 h 329"/>
                <a:gd name="T88" fmla="+- 0 8945 8557"/>
                <a:gd name="T89" fmla="*/ T88 w 401"/>
                <a:gd name="T90" fmla="+- 0 2393 2303"/>
                <a:gd name="T91" fmla="*/ 2393 h 329"/>
                <a:gd name="T92" fmla="+- 0 8686 8557"/>
                <a:gd name="T93" fmla="*/ T92 w 401"/>
                <a:gd name="T94" fmla="+- 0 2409 2303"/>
                <a:gd name="T95" fmla="*/ 2409 h 329"/>
                <a:gd name="T96" fmla="+- 0 8688 8557"/>
                <a:gd name="T97" fmla="*/ T96 w 401"/>
                <a:gd name="T98" fmla="+- 0 2470 2303"/>
                <a:gd name="T99" fmla="*/ 2470 h 329"/>
                <a:gd name="T100" fmla="+- 0 8665 8557"/>
                <a:gd name="T101" fmla="*/ T100 w 401"/>
                <a:gd name="T102" fmla="+- 0 2546 2303"/>
                <a:gd name="T103" fmla="*/ 2546 h 329"/>
                <a:gd name="T104" fmla="+- 0 8720 8557"/>
                <a:gd name="T105" fmla="*/ T104 w 401"/>
                <a:gd name="T106" fmla="+- 0 2546 2303"/>
                <a:gd name="T107" fmla="*/ 2546 h 329"/>
                <a:gd name="T108" fmla="+- 0 8769 8557"/>
                <a:gd name="T109" fmla="*/ T108 w 401"/>
                <a:gd name="T110" fmla="+- 0 2525 2303"/>
                <a:gd name="T111" fmla="*/ 2525 h 329"/>
                <a:gd name="T112" fmla="+- 0 8790 8557"/>
                <a:gd name="T113" fmla="*/ T112 w 401"/>
                <a:gd name="T114" fmla="+- 0 2517 2303"/>
                <a:gd name="T115" fmla="*/ 2517 h 329"/>
                <a:gd name="T116" fmla="+- 0 8772 8557"/>
                <a:gd name="T117" fmla="*/ T116 w 401"/>
                <a:gd name="T118" fmla="+- 0 2487 2303"/>
                <a:gd name="T119" fmla="*/ 2487 h 329"/>
                <a:gd name="T120" fmla="+- 0 8744 8557"/>
                <a:gd name="T121" fmla="*/ T120 w 401"/>
                <a:gd name="T122" fmla="+- 0 2459 2303"/>
                <a:gd name="T123" fmla="*/ 2459 h 329"/>
                <a:gd name="T124" fmla="+- 0 8780 8557"/>
                <a:gd name="T125" fmla="*/ T124 w 401"/>
                <a:gd name="T126" fmla="+- 0 2451 2303"/>
                <a:gd name="T127" fmla="*/ 2451 h 329"/>
                <a:gd name="T128" fmla="+- 0 8803 8557"/>
                <a:gd name="T129" fmla="*/ T128 w 401"/>
                <a:gd name="T130" fmla="+- 0 2429 2303"/>
                <a:gd name="T131" fmla="*/ 2429 h 329"/>
                <a:gd name="T132" fmla="+- 0 8757 8557"/>
                <a:gd name="T133" fmla="*/ T132 w 401"/>
                <a:gd name="T134" fmla="+- 0 2428 2303"/>
                <a:gd name="T135" fmla="*/ 2428 h 329"/>
                <a:gd name="T136" fmla="+- 0 8741 8557"/>
                <a:gd name="T137" fmla="*/ T136 w 401"/>
                <a:gd name="T138" fmla="+- 0 2413 2303"/>
                <a:gd name="T139" fmla="*/ 2413 h 329"/>
                <a:gd name="T140" fmla="+- 0 8744 8557"/>
                <a:gd name="T141" fmla="*/ T140 w 401"/>
                <a:gd name="T142" fmla="+- 0 2409 2303"/>
                <a:gd name="T143" fmla="*/ 2409 h 329"/>
                <a:gd name="T144" fmla="+- 0 8711 8557"/>
                <a:gd name="T145" fmla="*/ T144 w 401"/>
                <a:gd name="T146" fmla="+- 0 2525 2303"/>
                <a:gd name="T147" fmla="*/ 2525 h 329"/>
                <a:gd name="T148" fmla="+- 0 8753 8557"/>
                <a:gd name="T149" fmla="*/ T148 w 401"/>
                <a:gd name="T150" fmla="+- 0 2529 2303"/>
                <a:gd name="T151" fmla="*/ 2529 h 329"/>
                <a:gd name="T152" fmla="+- 0 8790 8557"/>
                <a:gd name="T153" fmla="*/ T152 w 401"/>
                <a:gd name="T154" fmla="+- 0 2419 2303"/>
                <a:gd name="T155" fmla="*/ 2419 h 329"/>
                <a:gd name="T156" fmla="+- 0 8757 8557"/>
                <a:gd name="T157" fmla="*/ T156 w 401"/>
                <a:gd name="T158" fmla="+- 0 2428 2303"/>
                <a:gd name="T159" fmla="*/ 2428 h 329"/>
                <a:gd name="T160" fmla="+- 0 8790 8557"/>
                <a:gd name="T161" fmla="*/ T160 w 401"/>
                <a:gd name="T162" fmla="+- 0 2419 2303"/>
                <a:gd name="T163" fmla="*/ 2419 h 329"/>
                <a:gd name="T164" fmla="+- 0 8864 8557"/>
                <a:gd name="T165" fmla="*/ T164 w 401"/>
                <a:gd name="T166" fmla="+- 0 2306 2303"/>
                <a:gd name="T167" fmla="*/ 2306 h 329"/>
                <a:gd name="T168" fmla="+- 0 8957 8557"/>
                <a:gd name="T169" fmla="*/ T168 w 401"/>
                <a:gd name="T170" fmla="+- 0 2304 2303"/>
                <a:gd name="T171" fmla="*/ 2304 h 3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401" h="329">
                  <a:moveTo>
                    <a:pt x="138" y="0"/>
                  </a:moveTo>
                  <a:lnTo>
                    <a:pt x="50" y="1"/>
                  </a:lnTo>
                  <a:lnTo>
                    <a:pt x="40" y="84"/>
                  </a:lnTo>
                  <a:lnTo>
                    <a:pt x="28" y="165"/>
                  </a:lnTo>
                  <a:lnTo>
                    <a:pt x="14" y="244"/>
                  </a:lnTo>
                  <a:lnTo>
                    <a:pt x="0" y="323"/>
                  </a:lnTo>
                  <a:lnTo>
                    <a:pt x="70" y="329"/>
                  </a:lnTo>
                  <a:lnTo>
                    <a:pt x="142" y="328"/>
                  </a:lnTo>
                  <a:lnTo>
                    <a:pt x="215" y="324"/>
                  </a:lnTo>
                  <a:lnTo>
                    <a:pt x="287" y="321"/>
                  </a:lnTo>
                  <a:lnTo>
                    <a:pt x="359" y="321"/>
                  </a:lnTo>
                  <a:lnTo>
                    <a:pt x="368" y="252"/>
                  </a:lnTo>
                  <a:lnTo>
                    <a:pt x="198" y="252"/>
                  </a:lnTo>
                  <a:lnTo>
                    <a:pt x="165" y="248"/>
                  </a:lnTo>
                  <a:lnTo>
                    <a:pt x="163" y="243"/>
                  </a:lnTo>
                  <a:lnTo>
                    <a:pt x="94" y="243"/>
                  </a:lnTo>
                  <a:lnTo>
                    <a:pt x="90" y="234"/>
                  </a:lnTo>
                  <a:lnTo>
                    <a:pt x="83" y="227"/>
                  </a:lnTo>
                  <a:lnTo>
                    <a:pt x="94" y="196"/>
                  </a:lnTo>
                  <a:lnTo>
                    <a:pt x="103" y="163"/>
                  </a:lnTo>
                  <a:lnTo>
                    <a:pt x="114" y="132"/>
                  </a:lnTo>
                  <a:lnTo>
                    <a:pt x="129" y="106"/>
                  </a:lnTo>
                  <a:lnTo>
                    <a:pt x="187" y="106"/>
                  </a:lnTo>
                  <a:lnTo>
                    <a:pt x="216" y="90"/>
                  </a:lnTo>
                  <a:lnTo>
                    <a:pt x="388" y="90"/>
                  </a:lnTo>
                  <a:lnTo>
                    <a:pt x="390" y="79"/>
                  </a:lnTo>
                  <a:lnTo>
                    <a:pt x="400" y="3"/>
                  </a:lnTo>
                  <a:lnTo>
                    <a:pt x="307" y="3"/>
                  </a:lnTo>
                  <a:lnTo>
                    <a:pt x="138" y="0"/>
                  </a:lnTo>
                  <a:close/>
                  <a:moveTo>
                    <a:pt x="359" y="321"/>
                  </a:moveTo>
                  <a:lnTo>
                    <a:pt x="287" y="321"/>
                  </a:lnTo>
                  <a:lnTo>
                    <a:pt x="358" y="323"/>
                  </a:lnTo>
                  <a:lnTo>
                    <a:pt x="359" y="321"/>
                  </a:lnTo>
                  <a:close/>
                  <a:moveTo>
                    <a:pt x="388" y="90"/>
                  </a:moveTo>
                  <a:lnTo>
                    <a:pt x="216" y="90"/>
                  </a:lnTo>
                  <a:lnTo>
                    <a:pt x="252" y="103"/>
                  </a:lnTo>
                  <a:lnTo>
                    <a:pt x="269" y="133"/>
                  </a:lnTo>
                  <a:lnTo>
                    <a:pt x="246" y="168"/>
                  </a:lnTo>
                  <a:lnTo>
                    <a:pt x="252" y="179"/>
                  </a:lnTo>
                  <a:lnTo>
                    <a:pt x="256" y="191"/>
                  </a:lnTo>
                  <a:lnTo>
                    <a:pt x="259" y="205"/>
                  </a:lnTo>
                  <a:lnTo>
                    <a:pt x="258" y="222"/>
                  </a:lnTo>
                  <a:lnTo>
                    <a:pt x="236" y="241"/>
                  </a:lnTo>
                  <a:lnTo>
                    <a:pt x="198" y="252"/>
                  </a:lnTo>
                  <a:lnTo>
                    <a:pt x="368" y="252"/>
                  </a:lnTo>
                  <a:lnTo>
                    <a:pt x="388" y="90"/>
                  </a:lnTo>
                  <a:close/>
                  <a:moveTo>
                    <a:pt x="187" y="106"/>
                  </a:moveTo>
                  <a:lnTo>
                    <a:pt x="129" y="106"/>
                  </a:lnTo>
                  <a:lnTo>
                    <a:pt x="139" y="131"/>
                  </a:lnTo>
                  <a:lnTo>
                    <a:pt x="131" y="167"/>
                  </a:lnTo>
                  <a:lnTo>
                    <a:pt x="117" y="207"/>
                  </a:lnTo>
                  <a:lnTo>
                    <a:pt x="108" y="243"/>
                  </a:lnTo>
                  <a:lnTo>
                    <a:pt x="94" y="243"/>
                  </a:lnTo>
                  <a:lnTo>
                    <a:pt x="163" y="243"/>
                  </a:lnTo>
                  <a:lnTo>
                    <a:pt x="154" y="222"/>
                  </a:lnTo>
                  <a:lnTo>
                    <a:pt x="212" y="222"/>
                  </a:lnTo>
                  <a:lnTo>
                    <a:pt x="214" y="222"/>
                  </a:lnTo>
                  <a:lnTo>
                    <a:pt x="233" y="214"/>
                  </a:lnTo>
                  <a:lnTo>
                    <a:pt x="232" y="193"/>
                  </a:lnTo>
                  <a:lnTo>
                    <a:pt x="215" y="184"/>
                  </a:lnTo>
                  <a:lnTo>
                    <a:pt x="196" y="176"/>
                  </a:lnTo>
                  <a:lnTo>
                    <a:pt x="187" y="156"/>
                  </a:lnTo>
                  <a:lnTo>
                    <a:pt x="206" y="152"/>
                  </a:lnTo>
                  <a:lnTo>
                    <a:pt x="223" y="148"/>
                  </a:lnTo>
                  <a:lnTo>
                    <a:pt x="238" y="140"/>
                  </a:lnTo>
                  <a:lnTo>
                    <a:pt x="246" y="126"/>
                  </a:lnTo>
                  <a:lnTo>
                    <a:pt x="244" y="125"/>
                  </a:lnTo>
                  <a:lnTo>
                    <a:pt x="200" y="125"/>
                  </a:lnTo>
                  <a:lnTo>
                    <a:pt x="183" y="122"/>
                  </a:lnTo>
                  <a:lnTo>
                    <a:pt x="184" y="110"/>
                  </a:lnTo>
                  <a:lnTo>
                    <a:pt x="179" y="110"/>
                  </a:lnTo>
                  <a:lnTo>
                    <a:pt x="187" y="106"/>
                  </a:lnTo>
                  <a:close/>
                  <a:moveTo>
                    <a:pt x="212" y="222"/>
                  </a:moveTo>
                  <a:lnTo>
                    <a:pt x="154" y="222"/>
                  </a:lnTo>
                  <a:lnTo>
                    <a:pt x="177" y="227"/>
                  </a:lnTo>
                  <a:lnTo>
                    <a:pt x="196" y="226"/>
                  </a:lnTo>
                  <a:lnTo>
                    <a:pt x="212" y="222"/>
                  </a:lnTo>
                  <a:close/>
                  <a:moveTo>
                    <a:pt x="233" y="116"/>
                  </a:moveTo>
                  <a:lnTo>
                    <a:pt x="217" y="119"/>
                  </a:lnTo>
                  <a:lnTo>
                    <a:pt x="200" y="125"/>
                  </a:lnTo>
                  <a:lnTo>
                    <a:pt x="244" y="125"/>
                  </a:lnTo>
                  <a:lnTo>
                    <a:pt x="233" y="116"/>
                  </a:lnTo>
                  <a:close/>
                  <a:moveTo>
                    <a:pt x="400" y="1"/>
                  </a:moveTo>
                  <a:lnTo>
                    <a:pt x="307" y="3"/>
                  </a:lnTo>
                  <a:lnTo>
                    <a:pt x="400" y="3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442"/>
            <p:cNvSpPr>
              <a:spLocks/>
            </p:cNvSpPr>
            <p:nvPr/>
          </p:nvSpPr>
          <p:spPr bwMode="auto">
            <a:xfrm>
              <a:off x="8173" y="2296"/>
              <a:ext cx="414" cy="337"/>
            </a:xfrm>
            <a:custGeom>
              <a:avLst/>
              <a:gdLst>
                <a:gd name="T0" fmla="+- 0 8291 8173"/>
                <a:gd name="T1" fmla="*/ T0 w 414"/>
                <a:gd name="T2" fmla="+- 0 2296 2296"/>
                <a:gd name="T3" fmla="*/ 2296 h 337"/>
                <a:gd name="T4" fmla="+- 0 8208 8173"/>
                <a:gd name="T5" fmla="*/ T4 w 414"/>
                <a:gd name="T6" fmla="+- 0 2385 2296"/>
                <a:gd name="T7" fmla="*/ 2385 h 337"/>
                <a:gd name="T8" fmla="+- 0 8180 8173"/>
                <a:gd name="T9" fmla="*/ T8 w 414"/>
                <a:gd name="T10" fmla="+- 0 2550 2296"/>
                <a:gd name="T11" fmla="*/ 2550 h 337"/>
                <a:gd name="T12" fmla="+- 0 8260 8173"/>
                <a:gd name="T13" fmla="*/ T12 w 414"/>
                <a:gd name="T14" fmla="+- 0 2632 2296"/>
                <a:gd name="T15" fmla="*/ 2632 h 337"/>
                <a:gd name="T16" fmla="+- 0 8440 8173"/>
                <a:gd name="T17" fmla="*/ T16 w 414"/>
                <a:gd name="T18" fmla="+- 0 2632 2296"/>
                <a:gd name="T19" fmla="*/ 2632 h 337"/>
                <a:gd name="T20" fmla="+- 0 8546 8173"/>
                <a:gd name="T21" fmla="*/ T20 w 414"/>
                <a:gd name="T22" fmla="+- 0 2553 2296"/>
                <a:gd name="T23" fmla="*/ 2553 h 337"/>
                <a:gd name="T24" fmla="+- 0 8260 8173"/>
                <a:gd name="T25" fmla="*/ T24 w 414"/>
                <a:gd name="T26" fmla="+- 0 2550 2296"/>
                <a:gd name="T27" fmla="*/ 2550 h 337"/>
                <a:gd name="T28" fmla="+- 0 8268 8173"/>
                <a:gd name="T29" fmla="*/ T28 w 414"/>
                <a:gd name="T30" fmla="+- 0 2483 2296"/>
                <a:gd name="T31" fmla="*/ 2483 h 337"/>
                <a:gd name="T32" fmla="+- 0 8294 8173"/>
                <a:gd name="T33" fmla="*/ T32 w 414"/>
                <a:gd name="T34" fmla="+- 0 2413 2296"/>
                <a:gd name="T35" fmla="*/ 2413 h 337"/>
                <a:gd name="T36" fmla="+- 0 8375 8173"/>
                <a:gd name="T37" fmla="*/ T36 w 414"/>
                <a:gd name="T38" fmla="+- 0 2409 2296"/>
                <a:gd name="T39" fmla="*/ 2409 h 337"/>
                <a:gd name="T40" fmla="+- 0 8416 8173"/>
                <a:gd name="T41" fmla="*/ T40 w 414"/>
                <a:gd name="T42" fmla="+- 0 2402 2296"/>
                <a:gd name="T43" fmla="*/ 2402 h 337"/>
                <a:gd name="T44" fmla="+- 0 8586 8173"/>
                <a:gd name="T45" fmla="*/ T44 w 414"/>
                <a:gd name="T46" fmla="+- 0 2304 2296"/>
                <a:gd name="T47" fmla="*/ 2304 h 337"/>
                <a:gd name="T48" fmla="+- 0 8375 8173"/>
                <a:gd name="T49" fmla="*/ T48 w 414"/>
                <a:gd name="T50" fmla="+- 0 2409 2296"/>
                <a:gd name="T51" fmla="*/ 2409 h 337"/>
                <a:gd name="T52" fmla="+- 0 8309 8173"/>
                <a:gd name="T53" fmla="*/ T52 w 414"/>
                <a:gd name="T54" fmla="+- 0 2423 2296"/>
                <a:gd name="T55" fmla="*/ 2423 h 337"/>
                <a:gd name="T56" fmla="+- 0 8303 8173"/>
                <a:gd name="T57" fmla="*/ T56 w 414"/>
                <a:gd name="T58" fmla="+- 0 2456 2296"/>
                <a:gd name="T59" fmla="*/ 2456 h 337"/>
                <a:gd name="T60" fmla="+- 0 8286 8173"/>
                <a:gd name="T61" fmla="*/ T60 w 414"/>
                <a:gd name="T62" fmla="+- 0 2530 2296"/>
                <a:gd name="T63" fmla="*/ 2530 h 337"/>
                <a:gd name="T64" fmla="+- 0 8547 8173"/>
                <a:gd name="T65" fmla="*/ T64 w 414"/>
                <a:gd name="T66" fmla="+- 0 2550 2296"/>
                <a:gd name="T67" fmla="*/ 2550 h 337"/>
                <a:gd name="T68" fmla="+- 0 8436 8173"/>
                <a:gd name="T69" fmla="*/ T68 w 414"/>
                <a:gd name="T70" fmla="+- 0 2546 2296"/>
                <a:gd name="T71" fmla="*/ 2546 h 337"/>
                <a:gd name="T72" fmla="+- 0 8348 8173"/>
                <a:gd name="T73" fmla="*/ T72 w 414"/>
                <a:gd name="T74" fmla="+- 0 2542 2296"/>
                <a:gd name="T75" fmla="*/ 2542 h 337"/>
                <a:gd name="T76" fmla="+- 0 8336 8173"/>
                <a:gd name="T77" fmla="*/ T76 w 414"/>
                <a:gd name="T78" fmla="+- 0 2530 2296"/>
                <a:gd name="T79" fmla="*/ 2530 h 337"/>
                <a:gd name="T80" fmla="+- 0 8335 8173"/>
                <a:gd name="T81" fmla="*/ T80 w 414"/>
                <a:gd name="T82" fmla="+- 0 2509 2296"/>
                <a:gd name="T83" fmla="*/ 2509 h 337"/>
                <a:gd name="T84" fmla="+- 0 8384 8173"/>
                <a:gd name="T85" fmla="*/ T84 w 414"/>
                <a:gd name="T86" fmla="+- 0 2478 2296"/>
                <a:gd name="T87" fmla="*/ 2478 h 337"/>
                <a:gd name="T88" fmla="+- 0 8422 8173"/>
                <a:gd name="T89" fmla="*/ T88 w 414"/>
                <a:gd name="T90" fmla="+- 0 2439 2296"/>
                <a:gd name="T91" fmla="*/ 2439 h 337"/>
                <a:gd name="T92" fmla="+- 0 8365 8173"/>
                <a:gd name="T93" fmla="*/ T92 w 414"/>
                <a:gd name="T94" fmla="+- 0 2438 2296"/>
                <a:gd name="T95" fmla="*/ 2438 h 337"/>
                <a:gd name="T96" fmla="+- 0 8360 8173"/>
                <a:gd name="T97" fmla="*/ T96 w 414"/>
                <a:gd name="T98" fmla="+- 0 2423 2296"/>
                <a:gd name="T99" fmla="*/ 2423 h 337"/>
                <a:gd name="T100" fmla="+- 0 8375 8173"/>
                <a:gd name="T101" fmla="*/ T100 w 414"/>
                <a:gd name="T102" fmla="+- 0 2409 2296"/>
                <a:gd name="T103" fmla="*/ 2409 h 337"/>
                <a:gd name="T104" fmla="+- 0 8416 8173"/>
                <a:gd name="T105" fmla="*/ T104 w 414"/>
                <a:gd name="T106" fmla="+- 0 2402 2296"/>
                <a:gd name="T107" fmla="*/ 2402 h 337"/>
                <a:gd name="T108" fmla="+- 0 8448 8173"/>
                <a:gd name="T109" fmla="*/ T108 w 414"/>
                <a:gd name="T110" fmla="+- 0 2425 2296"/>
                <a:gd name="T111" fmla="*/ 2425 h 337"/>
                <a:gd name="T112" fmla="+- 0 8428 8173"/>
                <a:gd name="T113" fmla="*/ T112 w 414"/>
                <a:gd name="T114" fmla="+- 0 2470 2296"/>
                <a:gd name="T115" fmla="*/ 2470 h 337"/>
                <a:gd name="T116" fmla="+- 0 8390 8173"/>
                <a:gd name="T117" fmla="*/ T116 w 414"/>
                <a:gd name="T118" fmla="+- 0 2509 2296"/>
                <a:gd name="T119" fmla="*/ 2509 h 337"/>
                <a:gd name="T120" fmla="+- 0 8420 8173"/>
                <a:gd name="T121" fmla="*/ T120 w 414"/>
                <a:gd name="T122" fmla="+- 0 2513 2296"/>
                <a:gd name="T123" fmla="*/ 2513 h 337"/>
                <a:gd name="T124" fmla="+- 0 8448 8173"/>
                <a:gd name="T125" fmla="*/ T124 w 414"/>
                <a:gd name="T126" fmla="+- 0 2521 2296"/>
                <a:gd name="T127" fmla="*/ 2521 h 337"/>
                <a:gd name="T128" fmla="+- 0 8439 8173"/>
                <a:gd name="T129" fmla="*/ T128 w 414"/>
                <a:gd name="T130" fmla="+- 0 2538 2296"/>
                <a:gd name="T131" fmla="*/ 2538 h 337"/>
                <a:gd name="T132" fmla="+- 0 8547 8173"/>
                <a:gd name="T133" fmla="*/ T132 w 414"/>
                <a:gd name="T134" fmla="+- 0 2546 2296"/>
                <a:gd name="T135" fmla="*/ 2546 h 337"/>
                <a:gd name="T136" fmla="+- 0 8571 8173"/>
                <a:gd name="T137" fmla="*/ T136 w 414"/>
                <a:gd name="T138" fmla="+- 0 2402 2296"/>
                <a:gd name="T139" fmla="*/ 2402 h 337"/>
                <a:gd name="T140" fmla="+- 0 8369 8173"/>
                <a:gd name="T141" fmla="*/ T140 w 414"/>
                <a:gd name="T142" fmla="+- 0 2538 2296"/>
                <a:gd name="T143" fmla="*/ 2538 h 337"/>
                <a:gd name="T144" fmla="+- 0 8422 8173"/>
                <a:gd name="T145" fmla="*/ T144 w 414"/>
                <a:gd name="T146" fmla="+- 0 2542 2296"/>
                <a:gd name="T147" fmla="*/ 2542 h 337"/>
                <a:gd name="T148" fmla="+- 0 8393 8173"/>
                <a:gd name="T149" fmla="*/ T148 w 414"/>
                <a:gd name="T150" fmla="+- 0 2538 2296"/>
                <a:gd name="T151" fmla="*/ 2538 h 337"/>
                <a:gd name="T152" fmla="+- 0 8393 8173"/>
                <a:gd name="T153" fmla="*/ T152 w 414"/>
                <a:gd name="T154" fmla="+- 0 2432 2296"/>
                <a:gd name="T155" fmla="*/ 2432 h 337"/>
                <a:gd name="T156" fmla="+- 0 8422 8173"/>
                <a:gd name="T157" fmla="*/ T156 w 414"/>
                <a:gd name="T158" fmla="+- 0 2439 2296"/>
                <a:gd name="T159" fmla="*/ 2439 h 337"/>
                <a:gd name="T160" fmla="+- 0 8410 8173"/>
                <a:gd name="T161" fmla="*/ T160 w 414"/>
                <a:gd name="T162" fmla="+- 0 2429 2296"/>
                <a:gd name="T163" fmla="*/ 2429 h 3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414" h="337">
                  <a:moveTo>
                    <a:pt x="189" y="0"/>
                  </a:moveTo>
                  <a:lnTo>
                    <a:pt x="118" y="0"/>
                  </a:lnTo>
                  <a:lnTo>
                    <a:pt x="50" y="4"/>
                  </a:lnTo>
                  <a:lnTo>
                    <a:pt x="35" y="89"/>
                  </a:lnTo>
                  <a:lnTo>
                    <a:pt x="20" y="172"/>
                  </a:lnTo>
                  <a:lnTo>
                    <a:pt x="7" y="254"/>
                  </a:lnTo>
                  <a:lnTo>
                    <a:pt x="0" y="334"/>
                  </a:lnTo>
                  <a:lnTo>
                    <a:pt x="87" y="336"/>
                  </a:lnTo>
                  <a:lnTo>
                    <a:pt x="177" y="336"/>
                  </a:lnTo>
                  <a:lnTo>
                    <a:pt x="267" y="336"/>
                  </a:lnTo>
                  <a:lnTo>
                    <a:pt x="354" y="334"/>
                  </a:lnTo>
                  <a:lnTo>
                    <a:pt x="373" y="257"/>
                  </a:lnTo>
                  <a:lnTo>
                    <a:pt x="374" y="254"/>
                  </a:lnTo>
                  <a:lnTo>
                    <a:pt x="87" y="254"/>
                  </a:lnTo>
                  <a:lnTo>
                    <a:pt x="85" y="221"/>
                  </a:lnTo>
                  <a:lnTo>
                    <a:pt x="95" y="187"/>
                  </a:lnTo>
                  <a:lnTo>
                    <a:pt x="110" y="152"/>
                  </a:lnTo>
                  <a:lnTo>
                    <a:pt x="121" y="117"/>
                  </a:lnTo>
                  <a:lnTo>
                    <a:pt x="137" y="113"/>
                  </a:lnTo>
                  <a:lnTo>
                    <a:pt x="202" y="113"/>
                  </a:lnTo>
                  <a:lnTo>
                    <a:pt x="216" y="110"/>
                  </a:lnTo>
                  <a:lnTo>
                    <a:pt x="243" y="106"/>
                  </a:lnTo>
                  <a:lnTo>
                    <a:pt x="398" y="106"/>
                  </a:lnTo>
                  <a:lnTo>
                    <a:pt x="413" y="8"/>
                  </a:lnTo>
                  <a:lnTo>
                    <a:pt x="189" y="0"/>
                  </a:lnTo>
                  <a:close/>
                  <a:moveTo>
                    <a:pt x="202" y="113"/>
                  </a:moveTo>
                  <a:lnTo>
                    <a:pt x="137" y="113"/>
                  </a:lnTo>
                  <a:lnTo>
                    <a:pt x="136" y="127"/>
                  </a:lnTo>
                  <a:lnTo>
                    <a:pt x="146" y="129"/>
                  </a:lnTo>
                  <a:lnTo>
                    <a:pt x="130" y="160"/>
                  </a:lnTo>
                  <a:lnTo>
                    <a:pt x="123" y="198"/>
                  </a:lnTo>
                  <a:lnTo>
                    <a:pt x="113" y="234"/>
                  </a:lnTo>
                  <a:lnTo>
                    <a:pt x="87" y="254"/>
                  </a:lnTo>
                  <a:lnTo>
                    <a:pt x="374" y="254"/>
                  </a:lnTo>
                  <a:lnTo>
                    <a:pt x="374" y="250"/>
                  </a:lnTo>
                  <a:lnTo>
                    <a:pt x="263" y="250"/>
                  </a:lnTo>
                  <a:lnTo>
                    <a:pt x="249" y="246"/>
                  </a:lnTo>
                  <a:lnTo>
                    <a:pt x="175" y="246"/>
                  </a:lnTo>
                  <a:lnTo>
                    <a:pt x="163" y="234"/>
                  </a:lnTo>
                  <a:lnTo>
                    <a:pt x="166" y="230"/>
                  </a:lnTo>
                  <a:lnTo>
                    <a:pt x="162" y="213"/>
                  </a:lnTo>
                  <a:lnTo>
                    <a:pt x="187" y="198"/>
                  </a:lnTo>
                  <a:lnTo>
                    <a:pt x="211" y="182"/>
                  </a:lnTo>
                  <a:lnTo>
                    <a:pt x="232" y="163"/>
                  </a:lnTo>
                  <a:lnTo>
                    <a:pt x="249" y="143"/>
                  </a:lnTo>
                  <a:lnTo>
                    <a:pt x="204" y="143"/>
                  </a:lnTo>
                  <a:lnTo>
                    <a:pt x="192" y="142"/>
                  </a:lnTo>
                  <a:lnTo>
                    <a:pt x="187" y="137"/>
                  </a:lnTo>
                  <a:lnTo>
                    <a:pt x="187" y="127"/>
                  </a:lnTo>
                  <a:lnTo>
                    <a:pt x="187" y="117"/>
                  </a:lnTo>
                  <a:lnTo>
                    <a:pt x="202" y="113"/>
                  </a:lnTo>
                  <a:close/>
                  <a:moveTo>
                    <a:pt x="398" y="106"/>
                  </a:moveTo>
                  <a:lnTo>
                    <a:pt x="243" y="106"/>
                  </a:lnTo>
                  <a:lnTo>
                    <a:pt x="263" y="111"/>
                  </a:lnTo>
                  <a:lnTo>
                    <a:pt x="275" y="129"/>
                  </a:lnTo>
                  <a:lnTo>
                    <a:pt x="272" y="156"/>
                  </a:lnTo>
                  <a:lnTo>
                    <a:pt x="255" y="174"/>
                  </a:lnTo>
                  <a:lnTo>
                    <a:pt x="233" y="191"/>
                  </a:lnTo>
                  <a:lnTo>
                    <a:pt x="217" y="213"/>
                  </a:lnTo>
                  <a:lnTo>
                    <a:pt x="230" y="217"/>
                  </a:lnTo>
                  <a:lnTo>
                    <a:pt x="247" y="217"/>
                  </a:lnTo>
                  <a:lnTo>
                    <a:pt x="264" y="219"/>
                  </a:lnTo>
                  <a:lnTo>
                    <a:pt x="275" y="225"/>
                  </a:lnTo>
                  <a:lnTo>
                    <a:pt x="271" y="234"/>
                  </a:lnTo>
                  <a:lnTo>
                    <a:pt x="266" y="242"/>
                  </a:lnTo>
                  <a:lnTo>
                    <a:pt x="263" y="250"/>
                  </a:lnTo>
                  <a:lnTo>
                    <a:pt x="374" y="250"/>
                  </a:lnTo>
                  <a:lnTo>
                    <a:pt x="388" y="175"/>
                  </a:lnTo>
                  <a:lnTo>
                    <a:pt x="398" y="106"/>
                  </a:lnTo>
                  <a:close/>
                  <a:moveTo>
                    <a:pt x="220" y="242"/>
                  </a:moveTo>
                  <a:lnTo>
                    <a:pt x="196" y="242"/>
                  </a:lnTo>
                  <a:lnTo>
                    <a:pt x="175" y="246"/>
                  </a:lnTo>
                  <a:lnTo>
                    <a:pt x="249" y="246"/>
                  </a:lnTo>
                  <a:lnTo>
                    <a:pt x="244" y="245"/>
                  </a:lnTo>
                  <a:lnTo>
                    <a:pt x="220" y="242"/>
                  </a:lnTo>
                  <a:close/>
                  <a:moveTo>
                    <a:pt x="237" y="133"/>
                  </a:moveTo>
                  <a:lnTo>
                    <a:pt x="220" y="136"/>
                  </a:lnTo>
                  <a:lnTo>
                    <a:pt x="204" y="143"/>
                  </a:lnTo>
                  <a:lnTo>
                    <a:pt x="249" y="143"/>
                  </a:lnTo>
                  <a:lnTo>
                    <a:pt x="250" y="142"/>
                  </a:lnTo>
                  <a:lnTo>
                    <a:pt x="237" y="133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441"/>
            <p:cNvSpPr>
              <a:spLocks/>
            </p:cNvSpPr>
            <p:nvPr/>
          </p:nvSpPr>
          <p:spPr bwMode="auto">
            <a:xfrm>
              <a:off x="7793" y="2296"/>
              <a:ext cx="405" cy="339"/>
            </a:xfrm>
            <a:custGeom>
              <a:avLst/>
              <a:gdLst>
                <a:gd name="T0" fmla="+- 0 8198 7793"/>
                <a:gd name="T1" fmla="*/ T0 w 405"/>
                <a:gd name="T2" fmla="+- 0 2296 2296"/>
                <a:gd name="T3" fmla="*/ 2296 h 339"/>
                <a:gd name="T4" fmla="+- 0 8130 7793"/>
                <a:gd name="T5" fmla="*/ T4 w 405"/>
                <a:gd name="T6" fmla="+- 0 2299 2296"/>
                <a:gd name="T7" fmla="*/ 2299 h 339"/>
                <a:gd name="T8" fmla="+- 0 7985 7793"/>
                <a:gd name="T9" fmla="*/ T8 w 405"/>
                <a:gd name="T10" fmla="+- 0 2300 2296"/>
                <a:gd name="T11" fmla="*/ 2300 h 339"/>
                <a:gd name="T12" fmla="+- 0 7911 7793"/>
                <a:gd name="T13" fmla="*/ T12 w 405"/>
                <a:gd name="T14" fmla="+- 0 2302 2296"/>
                <a:gd name="T15" fmla="*/ 2302 h 339"/>
                <a:gd name="T16" fmla="+- 0 7839 7793"/>
                <a:gd name="T17" fmla="*/ T16 w 405"/>
                <a:gd name="T18" fmla="+- 0 2308 2296"/>
                <a:gd name="T19" fmla="*/ 2308 h 339"/>
                <a:gd name="T20" fmla="+- 0 7830 7793"/>
                <a:gd name="T21" fmla="*/ T20 w 405"/>
                <a:gd name="T22" fmla="+- 0 2384 2296"/>
                <a:gd name="T23" fmla="*/ 2384 h 339"/>
                <a:gd name="T24" fmla="+- 0 7816 7793"/>
                <a:gd name="T25" fmla="*/ T24 w 405"/>
                <a:gd name="T26" fmla="+- 0 2463 2296"/>
                <a:gd name="T27" fmla="*/ 2463 h 339"/>
                <a:gd name="T28" fmla="+- 0 7803 7793"/>
                <a:gd name="T29" fmla="*/ T28 w 405"/>
                <a:gd name="T30" fmla="+- 0 2543 2296"/>
                <a:gd name="T31" fmla="*/ 2543 h 339"/>
                <a:gd name="T32" fmla="+- 0 7793 7793"/>
                <a:gd name="T33" fmla="*/ T32 w 405"/>
                <a:gd name="T34" fmla="+- 0 2626 2296"/>
                <a:gd name="T35" fmla="*/ 2626 h 339"/>
                <a:gd name="T36" fmla="+- 0 7882 7793"/>
                <a:gd name="T37" fmla="*/ T36 w 405"/>
                <a:gd name="T38" fmla="+- 0 2632 2296"/>
                <a:gd name="T39" fmla="*/ 2632 h 339"/>
                <a:gd name="T40" fmla="+- 0 7975 7793"/>
                <a:gd name="T41" fmla="*/ T40 w 405"/>
                <a:gd name="T42" fmla="+- 0 2634 2296"/>
                <a:gd name="T43" fmla="*/ 2634 h 339"/>
                <a:gd name="T44" fmla="+- 0 8065 7793"/>
                <a:gd name="T45" fmla="*/ T44 w 405"/>
                <a:gd name="T46" fmla="+- 0 2633 2296"/>
                <a:gd name="T47" fmla="*/ 2633 h 339"/>
                <a:gd name="T48" fmla="+- 0 8143 7793"/>
                <a:gd name="T49" fmla="*/ T48 w 405"/>
                <a:gd name="T50" fmla="+- 0 2630 2296"/>
                <a:gd name="T51" fmla="*/ 2630 h 339"/>
                <a:gd name="T52" fmla="+- 0 8155 7793"/>
                <a:gd name="T53" fmla="*/ T52 w 405"/>
                <a:gd name="T54" fmla="+- 0 2544 2296"/>
                <a:gd name="T55" fmla="*/ 2544 h 339"/>
                <a:gd name="T56" fmla="+- 0 8156 7793"/>
                <a:gd name="T57" fmla="*/ T56 w 405"/>
                <a:gd name="T58" fmla="+- 0 2542 2296"/>
                <a:gd name="T59" fmla="*/ 2542 h 339"/>
                <a:gd name="T60" fmla="+- 0 7893 7793"/>
                <a:gd name="T61" fmla="*/ T60 w 405"/>
                <a:gd name="T62" fmla="+- 0 2542 2296"/>
                <a:gd name="T63" fmla="*/ 2542 h 339"/>
                <a:gd name="T64" fmla="+- 0 7892 7793"/>
                <a:gd name="T65" fmla="*/ T64 w 405"/>
                <a:gd name="T66" fmla="+- 0 2512 2296"/>
                <a:gd name="T67" fmla="*/ 2512 h 339"/>
                <a:gd name="T68" fmla="+- 0 7900 7793"/>
                <a:gd name="T69" fmla="*/ T68 w 405"/>
                <a:gd name="T70" fmla="+- 0 2479 2296"/>
                <a:gd name="T71" fmla="*/ 2479 h 339"/>
                <a:gd name="T72" fmla="+- 0 7913 7793"/>
                <a:gd name="T73" fmla="*/ T72 w 405"/>
                <a:gd name="T74" fmla="+- 0 2447 2296"/>
                <a:gd name="T75" fmla="*/ 2447 h 339"/>
                <a:gd name="T76" fmla="+- 0 7926 7793"/>
                <a:gd name="T77" fmla="*/ T76 w 405"/>
                <a:gd name="T78" fmla="+- 0 2417 2296"/>
                <a:gd name="T79" fmla="*/ 2417 h 339"/>
                <a:gd name="T80" fmla="+- 0 7938 7793"/>
                <a:gd name="T81" fmla="*/ T80 w 405"/>
                <a:gd name="T82" fmla="+- 0 2413 2296"/>
                <a:gd name="T83" fmla="*/ 2413 h 339"/>
                <a:gd name="T84" fmla="+- 0 8011 7793"/>
                <a:gd name="T85" fmla="*/ T84 w 405"/>
                <a:gd name="T86" fmla="+- 0 2413 2296"/>
                <a:gd name="T87" fmla="*/ 2413 h 339"/>
                <a:gd name="T88" fmla="+- 0 8018 7793"/>
                <a:gd name="T89" fmla="*/ T88 w 405"/>
                <a:gd name="T90" fmla="+- 0 2404 2296"/>
                <a:gd name="T91" fmla="*/ 2404 h 339"/>
                <a:gd name="T92" fmla="+- 0 8180 7793"/>
                <a:gd name="T93" fmla="*/ T92 w 405"/>
                <a:gd name="T94" fmla="+- 0 2404 2296"/>
                <a:gd name="T95" fmla="*/ 2404 h 339"/>
                <a:gd name="T96" fmla="+- 0 8184 7793"/>
                <a:gd name="T97" fmla="*/ T96 w 405"/>
                <a:gd name="T98" fmla="+- 0 2382 2296"/>
                <a:gd name="T99" fmla="*/ 2382 h 339"/>
                <a:gd name="T100" fmla="+- 0 8198 7793"/>
                <a:gd name="T101" fmla="*/ T100 w 405"/>
                <a:gd name="T102" fmla="+- 0 2296 2296"/>
                <a:gd name="T103" fmla="*/ 2296 h 339"/>
                <a:gd name="T104" fmla="+- 0 8005 7793"/>
                <a:gd name="T105" fmla="*/ T104 w 405"/>
                <a:gd name="T106" fmla="+- 0 2421 2296"/>
                <a:gd name="T107" fmla="*/ 2421 h 339"/>
                <a:gd name="T108" fmla="+- 0 7947 7793"/>
                <a:gd name="T109" fmla="*/ T108 w 405"/>
                <a:gd name="T110" fmla="+- 0 2421 2296"/>
                <a:gd name="T111" fmla="*/ 2421 h 339"/>
                <a:gd name="T112" fmla="+- 0 7936 7793"/>
                <a:gd name="T113" fmla="*/ T112 w 405"/>
                <a:gd name="T114" fmla="+- 0 2453 2296"/>
                <a:gd name="T115" fmla="*/ 2453 h 339"/>
                <a:gd name="T116" fmla="+- 0 7928 7793"/>
                <a:gd name="T117" fmla="*/ T116 w 405"/>
                <a:gd name="T118" fmla="+- 0 2490 2296"/>
                <a:gd name="T119" fmla="*/ 2490 h 339"/>
                <a:gd name="T120" fmla="+- 0 7917 7793"/>
                <a:gd name="T121" fmla="*/ T120 w 405"/>
                <a:gd name="T122" fmla="+- 0 2522 2296"/>
                <a:gd name="T123" fmla="*/ 2522 h 339"/>
                <a:gd name="T124" fmla="+- 0 7893 7793"/>
                <a:gd name="T125" fmla="*/ T124 w 405"/>
                <a:gd name="T126" fmla="+- 0 2542 2296"/>
                <a:gd name="T127" fmla="*/ 2542 h 339"/>
                <a:gd name="T128" fmla="+- 0 8156 7793"/>
                <a:gd name="T129" fmla="*/ T128 w 405"/>
                <a:gd name="T130" fmla="+- 0 2542 2296"/>
                <a:gd name="T131" fmla="*/ 2542 h 339"/>
                <a:gd name="T132" fmla="+- 0 8157 7793"/>
                <a:gd name="T133" fmla="*/ T132 w 405"/>
                <a:gd name="T134" fmla="+- 0 2534 2296"/>
                <a:gd name="T135" fmla="*/ 2534 h 339"/>
                <a:gd name="T136" fmla="+- 0 7977 7793"/>
                <a:gd name="T137" fmla="*/ T136 w 405"/>
                <a:gd name="T138" fmla="+- 0 2534 2296"/>
                <a:gd name="T139" fmla="*/ 2534 h 339"/>
                <a:gd name="T140" fmla="+- 0 7967 7793"/>
                <a:gd name="T141" fmla="*/ T140 w 405"/>
                <a:gd name="T142" fmla="+- 0 2496 2296"/>
                <a:gd name="T143" fmla="*/ 2496 h 339"/>
                <a:gd name="T144" fmla="+- 0 7977 7793"/>
                <a:gd name="T145" fmla="*/ T144 w 405"/>
                <a:gd name="T146" fmla="+- 0 2462 2296"/>
                <a:gd name="T147" fmla="*/ 2462 h 339"/>
                <a:gd name="T148" fmla="+- 0 7997 7793"/>
                <a:gd name="T149" fmla="*/ T148 w 405"/>
                <a:gd name="T150" fmla="+- 0 2432 2296"/>
                <a:gd name="T151" fmla="*/ 2432 h 339"/>
                <a:gd name="T152" fmla="+- 0 8005 7793"/>
                <a:gd name="T153" fmla="*/ T152 w 405"/>
                <a:gd name="T154" fmla="+- 0 2421 2296"/>
                <a:gd name="T155" fmla="*/ 2421 h 339"/>
                <a:gd name="T156" fmla="+- 0 8180 7793"/>
                <a:gd name="T157" fmla="*/ T156 w 405"/>
                <a:gd name="T158" fmla="+- 0 2404 2296"/>
                <a:gd name="T159" fmla="*/ 2404 h 339"/>
                <a:gd name="T160" fmla="+- 0 8018 7793"/>
                <a:gd name="T161" fmla="*/ T160 w 405"/>
                <a:gd name="T162" fmla="+- 0 2404 2296"/>
                <a:gd name="T163" fmla="*/ 2404 h 339"/>
                <a:gd name="T164" fmla="+- 0 8062 7793"/>
                <a:gd name="T165" fmla="*/ T164 w 405"/>
                <a:gd name="T166" fmla="+- 0 2421 2296"/>
                <a:gd name="T167" fmla="*/ 2421 h 339"/>
                <a:gd name="T168" fmla="+- 0 8075 7793"/>
                <a:gd name="T169" fmla="*/ T168 w 405"/>
                <a:gd name="T170" fmla="+- 0 2458 2296"/>
                <a:gd name="T171" fmla="*/ 2458 h 339"/>
                <a:gd name="T172" fmla="+- 0 8061 7793"/>
                <a:gd name="T173" fmla="*/ T172 w 405"/>
                <a:gd name="T174" fmla="+- 0 2500 2296"/>
                <a:gd name="T175" fmla="*/ 2500 h 339"/>
                <a:gd name="T176" fmla="+- 0 8027 7793"/>
                <a:gd name="T177" fmla="*/ T176 w 405"/>
                <a:gd name="T178" fmla="+- 0 2531 2296"/>
                <a:gd name="T179" fmla="*/ 2531 h 339"/>
                <a:gd name="T180" fmla="+- 0 7977 7793"/>
                <a:gd name="T181" fmla="*/ T180 w 405"/>
                <a:gd name="T182" fmla="+- 0 2534 2296"/>
                <a:gd name="T183" fmla="*/ 2534 h 339"/>
                <a:gd name="T184" fmla="+- 0 8157 7793"/>
                <a:gd name="T185" fmla="*/ T184 w 405"/>
                <a:gd name="T186" fmla="+- 0 2534 2296"/>
                <a:gd name="T187" fmla="*/ 2534 h 339"/>
                <a:gd name="T188" fmla="+- 0 8170 7793"/>
                <a:gd name="T189" fmla="*/ T188 w 405"/>
                <a:gd name="T190" fmla="+- 0 2462 2296"/>
                <a:gd name="T191" fmla="*/ 2462 h 339"/>
                <a:gd name="T192" fmla="+- 0 8180 7793"/>
                <a:gd name="T193" fmla="*/ T192 w 405"/>
                <a:gd name="T194" fmla="+- 0 2404 2296"/>
                <a:gd name="T195" fmla="*/ 2404 h 339"/>
                <a:gd name="T196" fmla="+- 0 8011 7793"/>
                <a:gd name="T197" fmla="*/ T196 w 405"/>
                <a:gd name="T198" fmla="+- 0 2413 2296"/>
                <a:gd name="T199" fmla="*/ 2413 h 339"/>
                <a:gd name="T200" fmla="+- 0 7938 7793"/>
                <a:gd name="T201" fmla="*/ T200 w 405"/>
                <a:gd name="T202" fmla="+- 0 2413 2296"/>
                <a:gd name="T203" fmla="*/ 2413 h 339"/>
                <a:gd name="T204" fmla="+- 0 7937 7793"/>
                <a:gd name="T205" fmla="*/ T204 w 405"/>
                <a:gd name="T206" fmla="+- 0 2423 2296"/>
                <a:gd name="T207" fmla="*/ 2423 h 339"/>
                <a:gd name="T208" fmla="+- 0 7947 7793"/>
                <a:gd name="T209" fmla="*/ T208 w 405"/>
                <a:gd name="T210" fmla="+- 0 2421 2296"/>
                <a:gd name="T211" fmla="*/ 2421 h 339"/>
                <a:gd name="T212" fmla="+- 0 8005 7793"/>
                <a:gd name="T213" fmla="*/ T212 w 405"/>
                <a:gd name="T214" fmla="+- 0 2421 2296"/>
                <a:gd name="T215" fmla="*/ 2421 h 339"/>
                <a:gd name="T216" fmla="+- 0 8011 7793"/>
                <a:gd name="T217" fmla="*/ T216 w 405"/>
                <a:gd name="T218" fmla="+- 0 2413 2296"/>
                <a:gd name="T219" fmla="*/ 2413 h 3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05" h="339">
                  <a:moveTo>
                    <a:pt x="405" y="0"/>
                  </a:moveTo>
                  <a:lnTo>
                    <a:pt x="337" y="3"/>
                  </a:lnTo>
                  <a:lnTo>
                    <a:pt x="192" y="4"/>
                  </a:lnTo>
                  <a:lnTo>
                    <a:pt x="118" y="6"/>
                  </a:lnTo>
                  <a:lnTo>
                    <a:pt x="46" y="12"/>
                  </a:lnTo>
                  <a:lnTo>
                    <a:pt x="37" y="88"/>
                  </a:lnTo>
                  <a:lnTo>
                    <a:pt x="23" y="167"/>
                  </a:lnTo>
                  <a:lnTo>
                    <a:pt x="10" y="247"/>
                  </a:lnTo>
                  <a:lnTo>
                    <a:pt x="0" y="330"/>
                  </a:lnTo>
                  <a:lnTo>
                    <a:pt x="89" y="336"/>
                  </a:lnTo>
                  <a:lnTo>
                    <a:pt x="182" y="338"/>
                  </a:lnTo>
                  <a:lnTo>
                    <a:pt x="272" y="337"/>
                  </a:lnTo>
                  <a:lnTo>
                    <a:pt x="350" y="334"/>
                  </a:lnTo>
                  <a:lnTo>
                    <a:pt x="362" y="248"/>
                  </a:lnTo>
                  <a:lnTo>
                    <a:pt x="363" y="246"/>
                  </a:lnTo>
                  <a:lnTo>
                    <a:pt x="100" y="246"/>
                  </a:lnTo>
                  <a:lnTo>
                    <a:pt x="99" y="216"/>
                  </a:lnTo>
                  <a:lnTo>
                    <a:pt x="107" y="183"/>
                  </a:lnTo>
                  <a:lnTo>
                    <a:pt x="120" y="151"/>
                  </a:lnTo>
                  <a:lnTo>
                    <a:pt x="133" y="121"/>
                  </a:lnTo>
                  <a:lnTo>
                    <a:pt x="145" y="117"/>
                  </a:lnTo>
                  <a:lnTo>
                    <a:pt x="218" y="117"/>
                  </a:lnTo>
                  <a:lnTo>
                    <a:pt x="225" y="108"/>
                  </a:lnTo>
                  <a:lnTo>
                    <a:pt x="387" y="108"/>
                  </a:lnTo>
                  <a:lnTo>
                    <a:pt x="391" y="86"/>
                  </a:lnTo>
                  <a:lnTo>
                    <a:pt x="405" y="0"/>
                  </a:lnTo>
                  <a:close/>
                  <a:moveTo>
                    <a:pt x="212" y="125"/>
                  </a:moveTo>
                  <a:lnTo>
                    <a:pt x="154" y="125"/>
                  </a:lnTo>
                  <a:lnTo>
                    <a:pt x="143" y="157"/>
                  </a:lnTo>
                  <a:lnTo>
                    <a:pt x="135" y="194"/>
                  </a:lnTo>
                  <a:lnTo>
                    <a:pt x="124" y="226"/>
                  </a:lnTo>
                  <a:lnTo>
                    <a:pt x="100" y="246"/>
                  </a:lnTo>
                  <a:lnTo>
                    <a:pt x="363" y="246"/>
                  </a:lnTo>
                  <a:lnTo>
                    <a:pt x="364" y="238"/>
                  </a:lnTo>
                  <a:lnTo>
                    <a:pt x="184" y="238"/>
                  </a:lnTo>
                  <a:lnTo>
                    <a:pt x="174" y="200"/>
                  </a:lnTo>
                  <a:lnTo>
                    <a:pt x="184" y="166"/>
                  </a:lnTo>
                  <a:lnTo>
                    <a:pt x="204" y="136"/>
                  </a:lnTo>
                  <a:lnTo>
                    <a:pt x="212" y="125"/>
                  </a:lnTo>
                  <a:close/>
                  <a:moveTo>
                    <a:pt x="387" y="108"/>
                  </a:moveTo>
                  <a:lnTo>
                    <a:pt x="225" y="108"/>
                  </a:lnTo>
                  <a:lnTo>
                    <a:pt x="269" y="125"/>
                  </a:lnTo>
                  <a:lnTo>
                    <a:pt x="282" y="162"/>
                  </a:lnTo>
                  <a:lnTo>
                    <a:pt x="268" y="204"/>
                  </a:lnTo>
                  <a:lnTo>
                    <a:pt x="234" y="235"/>
                  </a:lnTo>
                  <a:lnTo>
                    <a:pt x="184" y="238"/>
                  </a:lnTo>
                  <a:lnTo>
                    <a:pt x="364" y="238"/>
                  </a:lnTo>
                  <a:lnTo>
                    <a:pt x="377" y="166"/>
                  </a:lnTo>
                  <a:lnTo>
                    <a:pt x="387" y="108"/>
                  </a:lnTo>
                  <a:close/>
                  <a:moveTo>
                    <a:pt x="218" y="117"/>
                  </a:moveTo>
                  <a:lnTo>
                    <a:pt x="145" y="117"/>
                  </a:lnTo>
                  <a:lnTo>
                    <a:pt x="144" y="127"/>
                  </a:lnTo>
                  <a:lnTo>
                    <a:pt x="154" y="125"/>
                  </a:lnTo>
                  <a:lnTo>
                    <a:pt x="212" y="125"/>
                  </a:lnTo>
                  <a:lnTo>
                    <a:pt x="218" y="117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440"/>
            <p:cNvSpPr>
              <a:spLocks/>
            </p:cNvSpPr>
            <p:nvPr/>
          </p:nvSpPr>
          <p:spPr bwMode="auto">
            <a:xfrm>
              <a:off x="7388" y="2300"/>
              <a:ext cx="426" cy="333"/>
            </a:xfrm>
            <a:custGeom>
              <a:avLst/>
              <a:gdLst>
                <a:gd name="T0" fmla="+- 0 7709 7388"/>
                <a:gd name="T1" fmla="*/ T0 w 426"/>
                <a:gd name="T2" fmla="+- 0 2629 2300"/>
                <a:gd name="T3" fmla="*/ 2629 h 333"/>
                <a:gd name="T4" fmla="+- 0 7465 7388"/>
                <a:gd name="T5" fmla="*/ T4 w 426"/>
                <a:gd name="T6" fmla="+- 0 2629 2300"/>
                <a:gd name="T7" fmla="*/ 2629 h 333"/>
                <a:gd name="T8" fmla="+- 0 7621 7388"/>
                <a:gd name="T9" fmla="*/ T8 w 426"/>
                <a:gd name="T10" fmla="+- 0 2633 2300"/>
                <a:gd name="T11" fmla="*/ 2633 h 333"/>
                <a:gd name="T12" fmla="+- 0 7696 7388"/>
                <a:gd name="T13" fmla="*/ T12 w 426"/>
                <a:gd name="T14" fmla="+- 0 2631 2300"/>
                <a:gd name="T15" fmla="*/ 2631 h 333"/>
                <a:gd name="T16" fmla="+- 0 7709 7388"/>
                <a:gd name="T17" fmla="*/ T16 w 426"/>
                <a:gd name="T18" fmla="+- 0 2629 2300"/>
                <a:gd name="T19" fmla="*/ 2629 h 333"/>
                <a:gd name="T20" fmla="+- 0 7438 7388"/>
                <a:gd name="T21" fmla="*/ T20 w 426"/>
                <a:gd name="T22" fmla="+- 0 2300 2300"/>
                <a:gd name="T23" fmla="*/ 2300 h 333"/>
                <a:gd name="T24" fmla="+- 0 7428 7388"/>
                <a:gd name="T25" fmla="*/ T24 w 426"/>
                <a:gd name="T26" fmla="+- 0 2382 2300"/>
                <a:gd name="T27" fmla="*/ 2382 h 333"/>
                <a:gd name="T28" fmla="+- 0 7414 7388"/>
                <a:gd name="T29" fmla="*/ T28 w 426"/>
                <a:gd name="T30" fmla="+- 0 2467 2300"/>
                <a:gd name="T31" fmla="*/ 2467 h 333"/>
                <a:gd name="T32" fmla="+- 0 7400 7388"/>
                <a:gd name="T33" fmla="*/ T32 w 426"/>
                <a:gd name="T34" fmla="+- 0 2550 2300"/>
                <a:gd name="T35" fmla="*/ 2550 h 333"/>
                <a:gd name="T36" fmla="+- 0 7388 7388"/>
                <a:gd name="T37" fmla="*/ T36 w 426"/>
                <a:gd name="T38" fmla="+- 0 2630 2300"/>
                <a:gd name="T39" fmla="*/ 2630 h 333"/>
                <a:gd name="T40" fmla="+- 0 7709 7388"/>
                <a:gd name="T41" fmla="*/ T40 w 426"/>
                <a:gd name="T42" fmla="+- 0 2629 2300"/>
                <a:gd name="T43" fmla="*/ 2629 h 333"/>
                <a:gd name="T44" fmla="+- 0 7768 7388"/>
                <a:gd name="T45" fmla="*/ T44 w 426"/>
                <a:gd name="T46" fmla="+- 0 2621 2300"/>
                <a:gd name="T47" fmla="*/ 2621 h 333"/>
                <a:gd name="T48" fmla="+- 0 7774 7388"/>
                <a:gd name="T49" fmla="*/ T48 w 426"/>
                <a:gd name="T50" fmla="+- 0 2572 2300"/>
                <a:gd name="T51" fmla="*/ 2572 h 333"/>
                <a:gd name="T52" fmla="+- 0 7606 7388"/>
                <a:gd name="T53" fmla="*/ T52 w 426"/>
                <a:gd name="T54" fmla="+- 0 2572 2300"/>
                <a:gd name="T55" fmla="*/ 2572 h 333"/>
                <a:gd name="T56" fmla="+- 0 7576 7388"/>
                <a:gd name="T57" fmla="*/ T56 w 426"/>
                <a:gd name="T58" fmla="+- 0 2571 2300"/>
                <a:gd name="T59" fmla="*/ 2571 h 333"/>
                <a:gd name="T60" fmla="+- 0 7581 7388"/>
                <a:gd name="T61" fmla="*/ T60 w 426"/>
                <a:gd name="T62" fmla="+- 0 2550 2300"/>
                <a:gd name="T63" fmla="*/ 2550 h 333"/>
                <a:gd name="T64" fmla="+- 0 7590 7388"/>
                <a:gd name="T65" fmla="*/ T64 w 426"/>
                <a:gd name="T66" fmla="+- 0 2531 2300"/>
                <a:gd name="T67" fmla="*/ 2531 h 333"/>
                <a:gd name="T68" fmla="+- 0 7598 7388"/>
                <a:gd name="T69" fmla="*/ T68 w 426"/>
                <a:gd name="T70" fmla="+- 0 2512 2300"/>
                <a:gd name="T71" fmla="*/ 2512 h 333"/>
                <a:gd name="T72" fmla="+- 0 7601 7388"/>
                <a:gd name="T73" fmla="*/ T72 w 426"/>
                <a:gd name="T74" fmla="+- 0 2489 2300"/>
                <a:gd name="T75" fmla="*/ 2489 h 333"/>
                <a:gd name="T76" fmla="+- 0 7571 7388"/>
                <a:gd name="T77" fmla="*/ T76 w 426"/>
                <a:gd name="T78" fmla="+- 0 2489 2300"/>
                <a:gd name="T79" fmla="*/ 2489 h 333"/>
                <a:gd name="T80" fmla="+- 0 7554 7388"/>
                <a:gd name="T81" fmla="*/ T80 w 426"/>
                <a:gd name="T82" fmla="+- 0 2487 2300"/>
                <a:gd name="T83" fmla="*/ 2487 h 333"/>
                <a:gd name="T84" fmla="+- 0 7538 7388"/>
                <a:gd name="T85" fmla="*/ T84 w 426"/>
                <a:gd name="T86" fmla="+- 0 2480 2300"/>
                <a:gd name="T87" fmla="*/ 2480 h 333"/>
                <a:gd name="T88" fmla="+- 0 7541 7388"/>
                <a:gd name="T89" fmla="*/ T88 w 426"/>
                <a:gd name="T90" fmla="+- 0 2432 2300"/>
                <a:gd name="T91" fmla="*/ 2432 h 333"/>
                <a:gd name="T92" fmla="+- 0 7577 7388"/>
                <a:gd name="T93" fmla="*/ T92 w 426"/>
                <a:gd name="T94" fmla="+- 0 2411 2300"/>
                <a:gd name="T95" fmla="*/ 2411 h 333"/>
                <a:gd name="T96" fmla="+- 0 7802 7388"/>
                <a:gd name="T97" fmla="*/ T96 w 426"/>
                <a:gd name="T98" fmla="+- 0 2411 2300"/>
                <a:gd name="T99" fmla="*/ 2411 h 333"/>
                <a:gd name="T100" fmla="+- 0 7806 7388"/>
                <a:gd name="T101" fmla="*/ T100 w 426"/>
                <a:gd name="T102" fmla="+- 0 2387 2300"/>
                <a:gd name="T103" fmla="*/ 2387 h 333"/>
                <a:gd name="T104" fmla="+- 0 7813 7388"/>
                <a:gd name="T105" fmla="*/ T104 w 426"/>
                <a:gd name="T106" fmla="+- 0 2309 2300"/>
                <a:gd name="T107" fmla="*/ 2309 h 333"/>
                <a:gd name="T108" fmla="+- 0 7665 7388"/>
                <a:gd name="T109" fmla="*/ T108 w 426"/>
                <a:gd name="T110" fmla="+- 0 2309 2300"/>
                <a:gd name="T111" fmla="*/ 2309 h 333"/>
                <a:gd name="T112" fmla="+- 0 7591 7388"/>
                <a:gd name="T113" fmla="*/ T112 w 426"/>
                <a:gd name="T114" fmla="+- 0 2309 2300"/>
                <a:gd name="T115" fmla="*/ 2309 h 333"/>
                <a:gd name="T116" fmla="+- 0 7516 7388"/>
                <a:gd name="T117" fmla="*/ T116 w 426"/>
                <a:gd name="T118" fmla="+- 0 2305 2300"/>
                <a:gd name="T119" fmla="*/ 2305 h 333"/>
                <a:gd name="T120" fmla="+- 0 7438 7388"/>
                <a:gd name="T121" fmla="*/ T120 w 426"/>
                <a:gd name="T122" fmla="+- 0 2300 2300"/>
                <a:gd name="T123" fmla="*/ 2300 h 333"/>
                <a:gd name="T124" fmla="+- 0 7802 7388"/>
                <a:gd name="T125" fmla="*/ T124 w 426"/>
                <a:gd name="T126" fmla="+- 0 2411 2300"/>
                <a:gd name="T127" fmla="*/ 2411 h 333"/>
                <a:gd name="T128" fmla="+- 0 7577 7388"/>
                <a:gd name="T129" fmla="*/ T128 w 426"/>
                <a:gd name="T130" fmla="+- 0 2411 2300"/>
                <a:gd name="T131" fmla="*/ 2411 h 333"/>
                <a:gd name="T132" fmla="+- 0 7621 7388"/>
                <a:gd name="T133" fmla="*/ T132 w 426"/>
                <a:gd name="T134" fmla="+- 0 2416 2300"/>
                <a:gd name="T135" fmla="*/ 2416 h 333"/>
                <a:gd name="T136" fmla="+- 0 7647 7388"/>
                <a:gd name="T137" fmla="*/ T136 w 426"/>
                <a:gd name="T138" fmla="+- 0 2450 2300"/>
                <a:gd name="T139" fmla="*/ 2450 h 333"/>
                <a:gd name="T140" fmla="+- 0 7629 7388"/>
                <a:gd name="T141" fmla="*/ T140 w 426"/>
                <a:gd name="T142" fmla="+- 0 2484 2300"/>
                <a:gd name="T143" fmla="*/ 2484 h 333"/>
                <a:gd name="T144" fmla="+- 0 7619 7388"/>
                <a:gd name="T145" fmla="*/ T144 w 426"/>
                <a:gd name="T146" fmla="+- 0 2534 2300"/>
                <a:gd name="T147" fmla="*/ 2534 h 333"/>
                <a:gd name="T148" fmla="+- 0 7606 7388"/>
                <a:gd name="T149" fmla="*/ T148 w 426"/>
                <a:gd name="T150" fmla="+- 0 2572 2300"/>
                <a:gd name="T151" fmla="*/ 2572 h 333"/>
                <a:gd name="T152" fmla="+- 0 7774 7388"/>
                <a:gd name="T153" fmla="*/ T152 w 426"/>
                <a:gd name="T154" fmla="+- 0 2572 2300"/>
                <a:gd name="T155" fmla="*/ 2572 h 333"/>
                <a:gd name="T156" fmla="+- 0 7778 7388"/>
                <a:gd name="T157" fmla="*/ T156 w 426"/>
                <a:gd name="T158" fmla="+- 0 2540 2300"/>
                <a:gd name="T159" fmla="*/ 2540 h 333"/>
                <a:gd name="T160" fmla="+- 0 7792 7388"/>
                <a:gd name="T161" fmla="*/ T160 w 426"/>
                <a:gd name="T162" fmla="+- 0 2464 2300"/>
                <a:gd name="T163" fmla="*/ 2464 h 333"/>
                <a:gd name="T164" fmla="+- 0 7802 7388"/>
                <a:gd name="T165" fmla="*/ T164 w 426"/>
                <a:gd name="T166" fmla="+- 0 2411 2300"/>
                <a:gd name="T167" fmla="*/ 2411 h 333"/>
                <a:gd name="T168" fmla="+- 0 7601 7388"/>
                <a:gd name="T169" fmla="*/ T168 w 426"/>
                <a:gd name="T170" fmla="+- 0 2488 2300"/>
                <a:gd name="T171" fmla="*/ 2488 h 333"/>
                <a:gd name="T172" fmla="+- 0 7571 7388"/>
                <a:gd name="T173" fmla="*/ T172 w 426"/>
                <a:gd name="T174" fmla="+- 0 2489 2300"/>
                <a:gd name="T175" fmla="*/ 2489 h 333"/>
                <a:gd name="T176" fmla="+- 0 7601 7388"/>
                <a:gd name="T177" fmla="*/ T176 w 426"/>
                <a:gd name="T178" fmla="+- 0 2489 2300"/>
                <a:gd name="T179" fmla="*/ 2489 h 333"/>
                <a:gd name="T180" fmla="+- 0 7601 7388"/>
                <a:gd name="T181" fmla="*/ T180 w 426"/>
                <a:gd name="T182" fmla="+- 0 2488 2300"/>
                <a:gd name="T183" fmla="*/ 2488 h 333"/>
                <a:gd name="T184" fmla="+- 0 7814 7388"/>
                <a:gd name="T185" fmla="*/ T184 w 426"/>
                <a:gd name="T186" fmla="+- 0 2304 2300"/>
                <a:gd name="T187" fmla="*/ 2304 h 333"/>
                <a:gd name="T188" fmla="+- 0 7739 7388"/>
                <a:gd name="T189" fmla="*/ T188 w 426"/>
                <a:gd name="T190" fmla="+- 0 2308 2300"/>
                <a:gd name="T191" fmla="*/ 2308 h 333"/>
                <a:gd name="T192" fmla="+- 0 7665 7388"/>
                <a:gd name="T193" fmla="*/ T192 w 426"/>
                <a:gd name="T194" fmla="+- 0 2309 2300"/>
                <a:gd name="T195" fmla="*/ 2309 h 333"/>
                <a:gd name="T196" fmla="+- 0 7813 7388"/>
                <a:gd name="T197" fmla="*/ T196 w 426"/>
                <a:gd name="T198" fmla="+- 0 2309 2300"/>
                <a:gd name="T199" fmla="*/ 2309 h 333"/>
                <a:gd name="T200" fmla="+- 0 7814 7388"/>
                <a:gd name="T201" fmla="*/ T200 w 426"/>
                <a:gd name="T202" fmla="+- 0 2304 2300"/>
                <a:gd name="T203" fmla="*/ 2304 h 3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26" h="333">
                  <a:moveTo>
                    <a:pt x="321" y="329"/>
                  </a:moveTo>
                  <a:lnTo>
                    <a:pt x="77" y="329"/>
                  </a:lnTo>
                  <a:lnTo>
                    <a:pt x="233" y="333"/>
                  </a:lnTo>
                  <a:lnTo>
                    <a:pt x="308" y="331"/>
                  </a:lnTo>
                  <a:lnTo>
                    <a:pt x="321" y="329"/>
                  </a:lnTo>
                  <a:close/>
                  <a:moveTo>
                    <a:pt x="50" y="0"/>
                  </a:moveTo>
                  <a:lnTo>
                    <a:pt x="40" y="82"/>
                  </a:lnTo>
                  <a:lnTo>
                    <a:pt x="26" y="167"/>
                  </a:lnTo>
                  <a:lnTo>
                    <a:pt x="12" y="250"/>
                  </a:lnTo>
                  <a:lnTo>
                    <a:pt x="0" y="330"/>
                  </a:lnTo>
                  <a:lnTo>
                    <a:pt x="321" y="329"/>
                  </a:lnTo>
                  <a:lnTo>
                    <a:pt x="380" y="321"/>
                  </a:lnTo>
                  <a:lnTo>
                    <a:pt x="386" y="272"/>
                  </a:lnTo>
                  <a:lnTo>
                    <a:pt x="218" y="272"/>
                  </a:lnTo>
                  <a:lnTo>
                    <a:pt x="188" y="271"/>
                  </a:lnTo>
                  <a:lnTo>
                    <a:pt x="193" y="250"/>
                  </a:lnTo>
                  <a:lnTo>
                    <a:pt x="202" y="231"/>
                  </a:lnTo>
                  <a:lnTo>
                    <a:pt x="210" y="212"/>
                  </a:lnTo>
                  <a:lnTo>
                    <a:pt x="213" y="189"/>
                  </a:lnTo>
                  <a:lnTo>
                    <a:pt x="183" y="189"/>
                  </a:lnTo>
                  <a:lnTo>
                    <a:pt x="166" y="187"/>
                  </a:lnTo>
                  <a:lnTo>
                    <a:pt x="150" y="180"/>
                  </a:lnTo>
                  <a:lnTo>
                    <a:pt x="153" y="132"/>
                  </a:lnTo>
                  <a:lnTo>
                    <a:pt x="189" y="111"/>
                  </a:lnTo>
                  <a:lnTo>
                    <a:pt x="414" y="111"/>
                  </a:lnTo>
                  <a:lnTo>
                    <a:pt x="418" y="87"/>
                  </a:lnTo>
                  <a:lnTo>
                    <a:pt x="425" y="9"/>
                  </a:lnTo>
                  <a:lnTo>
                    <a:pt x="277" y="9"/>
                  </a:lnTo>
                  <a:lnTo>
                    <a:pt x="203" y="9"/>
                  </a:lnTo>
                  <a:lnTo>
                    <a:pt x="128" y="5"/>
                  </a:lnTo>
                  <a:lnTo>
                    <a:pt x="50" y="0"/>
                  </a:lnTo>
                  <a:close/>
                  <a:moveTo>
                    <a:pt x="414" y="111"/>
                  </a:moveTo>
                  <a:lnTo>
                    <a:pt x="189" y="111"/>
                  </a:lnTo>
                  <a:lnTo>
                    <a:pt x="233" y="116"/>
                  </a:lnTo>
                  <a:lnTo>
                    <a:pt x="259" y="150"/>
                  </a:lnTo>
                  <a:lnTo>
                    <a:pt x="241" y="184"/>
                  </a:lnTo>
                  <a:lnTo>
                    <a:pt x="231" y="234"/>
                  </a:lnTo>
                  <a:lnTo>
                    <a:pt x="218" y="272"/>
                  </a:lnTo>
                  <a:lnTo>
                    <a:pt x="386" y="272"/>
                  </a:lnTo>
                  <a:lnTo>
                    <a:pt x="390" y="240"/>
                  </a:lnTo>
                  <a:lnTo>
                    <a:pt x="404" y="164"/>
                  </a:lnTo>
                  <a:lnTo>
                    <a:pt x="414" y="111"/>
                  </a:lnTo>
                  <a:close/>
                  <a:moveTo>
                    <a:pt x="213" y="188"/>
                  </a:moveTo>
                  <a:lnTo>
                    <a:pt x="183" y="189"/>
                  </a:lnTo>
                  <a:lnTo>
                    <a:pt x="213" y="189"/>
                  </a:lnTo>
                  <a:lnTo>
                    <a:pt x="213" y="188"/>
                  </a:lnTo>
                  <a:close/>
                  <a:moveTo>
                    <a:pt x="426" y="4"/>
                  </a:moveTo>
                  <a:lnTo>
                    <a:pt x="351" y="8"/>
                  </a:lnTo>
                  <a:lnTo>
                    <a:pt x="277" y="9"/>
                  </a:lnTo>
                  <a:lnTo>
                    <a:pt x="425" y="9"/>
                  </a:lnTo>
                  <a:lnTo>
                    <a:pt x="426" y="4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" y="2304"/>
              <a:ext cx="334" cy="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AutoShape 438"/>
            <p:cNvSpPr>
              <a:spLocks/>
            </p:cNvSpPr>
            <p:nvPr/>
          </p:nvSpPr>
          <p:spPr bwMode="auto">
            <a:xfrm>
              <a:off x="8945" y="2304"/>
              <a:ext cx="414" cy="314"/>
            </a:xfrm>
            <a:custGeom>
              <a:avLst/>
              <a:gdLst>
                <a:gd name="T0" fmla="+- 0 8972 8945"/>
                <a:gd name="T1" fmla="*/ T0 w 414"/>
                <a:gd name="T2" fmla="+- 0 2381 2304"/>
                <a:gd name="T3" fmla="*/ 2381 h 314"/>
                <a:gd name="T4" fmla="+- 0 8951 8945"/>
                <a:gd name="T5" fmla="*/ T4 w 414"/>
                <a:gd name="T6" fmla="+- 0 2536 2304"/>
                <a:gd name="T7" fmla="*/ 2536 h 314"/>
                <a:gd name="T8" fmla="+- 0 9176 8945"/>
                <a:gd name="T9" fmla="*/ T8 w 414"/>
                <a:gd name="T10" fmla="+- 0 2617 2304"/>
                <a:gd name="T11" fmla="*/ 2617 h 314"/>
                <a:gd name="T12" fmla="+- 0 9320 8945"/>
                <a:gd name="T13" fmla="*/ T12 w 414"/>
                <a:gd name="T14" fmla="+- 0 2609 2304"/>
                <a:gd name="T15" fmla="*/ 2609 h 314"/>
                <a:gd name="T16" fmla="+- 0 9170 8945"/>
                <a:gd name="T17" fmla="*/ T16 w 414"/>
                <a:gd name="T18" fmla="+- 0 2550 2304"/>
                <a:gd name="T19" fmla="*/ 2550 h 314"/>
                <a:gd name="T20" fmla="+- 0 9041 8945"/>
                <a:gd name="T21" fmla="*/ T20 w 414"/>
                <a:gd name="T22" fmla="+- 0 2549 2304"/>
                <a:gd name="T23" fmla="*/ 2549 h 314"/>
                <a:gd name="T24" fmla="+- 0 9032 8945"/>
                <a:gd name="T25" fmla="*/ T24 w 414"/>
                <a:gd name="T26" fmla="+- 0 2508 2304"/>
                <a:gd name="T27" fmla="*/ 2508 h 314"/>
                <a:gd name="T28" fmla="+- 0 9053 8945"/>
                <a:gd name="T29" fmla="*/ T28 w 414"/>
                <a:gd name="T30" fmla="+- 0 2400 2304"/>
                <a:gd name="T31" fmla="*/ 2400 h 314"/>
                <a:gd name="T32" fmla="+- 0 9203 8945"/>
                <a:gd name="T33" fmla="*/ T32 w 414"/>
                <a:gd name="T34" fmla="+- 0 2394 2304"/>
                <a:gd name="T35" fmla="*/ 2394 h 314"/>
                <a:gd name="T36" fmla="+- 0 9352 8945"/>
                <a:gd name="T37" fmla="*/ T36 w 414"/>
                <a:gd name="T38" fmla="+- 0 2388 2304"/>
                <a:gd name="T39" fmla="*/ 2388 h 314"/>
                <a:gd name="T40" fmla="+- 0 9358 8945"/>
                <a:gd name="T41" fmla="*/ T40 w 414"/>
                <a:gd name="T42" fmla="+- 0 2305 2304"/>
                <a:gd name="T43" fmla="*/ 2305 h 314"/>
                <a:gd name="T44" fmla="+- 0 8982 8945"/>
                <a:gd name="T45" fmla="*/ T44 w 414"/>
                <a:gd name="T46" fmla="+- 0 2304 2304"/>
                <a:gd name="T47" fmla="*/ 2304 h 314"/>
                <a:gd name="T48" fmla="+- 0 9024 8945"/>
                <a:gd name="T49" fmla="*/ T48 w 414"/>
                <a:gd name="T50" fmla="+- 0 2617 2304"/>
                <a:gd name="T51" fmla="*/ 2617 h 314"/>
                <a:gd name="T52" fmla="+- 0 9174 8945"/>
                <a:gd name="T53" fmla="*/ T52 w 414"/>
                <a:gd name="T54" fmla="+- 0 2617 2304"/>
                <a:gd name="T55" fmla="*/ 2617 h 314"/>
                <a:gd name="T56" fmla="+- 0 9217 8945"/>
                <a:gd name="T57" fmla="*/ T56 w 414"/>
                <a:gd name="T58" fmla="+- 0 2492 2304"/>
                <a:gd name="T59" fmla="*/ 2492 h 314"/>
                <a:gd name="T60" fmla="+- 0 9196 8945"/>
                <a:gd name="T61" fmla="*/ T60 w 414"/>
                <a:gd name="T62" fmla="+- 0 2508 2304"/>
                <a:gd name="T63" fmla="*/ 2508 h 314"/>
                <a:gd name="T64" fmla="+- 0 9189 8945"/>
                <a:gd name="T65" fmla="*/ T64 w 414"/>
                <a:gd name="T66" fmla="+- 0 2547 2304"/>
                <a:gd name="T67" fmla="*/ 2547 h 314"/>
                <a:gd name="T68" fmla="+- 0 9328 8945"/>
                <a:gd name="T69" fmla="*/ T68 w 414"/>
                <a:gd name="T70" fmla="+- 0 2550 2304"/>
                <a:gd name="T71" fmla="*/ 2550 h 314"/>
                <a:gd name="T72" fmla="+- 0 9336 8945"/>
                <a:gd name="T73" fmla="*/ T72 w 414"/>
                <a:gd name="T74" fmla="+- 0 2500 2304"/>
                <a:gd name="T75" fmla="*/ 2500 h 314"/>
                <a:gd name="T76" fmla="+- 0 9237 8945"/>
                <a:gd name="T77" fmla="*/ T76 w 414"/>
                <a:gd name="T78" fmla="+- 0 2499 2304"/>
                <a:gd name="T79" fmla="*/ 2499 h 314"/>
                <a:gd name="T80" fmla="+- 0 9217 8945"/>
                <a:gd name="T81" fmla="*/ T80 w 414"/>
                <a:gd name="T82" fmla="+- 0 2492 2304"/>
                <a:gd name="T83" fmla="*/ 2492 h 314"/>
                <a:gd name="T84" fmla="+- 0 9066 8945"/>
                <a:gd name="T85" fmla="*/ T84 w 414"/>
                <a:gd name="T86" fmla="+- 0 2394 2304"/>
                <a:gd name="T87" fmla="*/ 2394 h 314"/>
                <a:gd name="T88" fmla="+- 0 9087 8945"/>
                <a:gd name="T89" fmla="*/ T88 w 414"/>
                <a:gd name="T90" fmla="+- 0 2409 2304"/>
                <a:gd name="T91" fmla="*/ 2409 h 314"/>
                <a:gd name="T92" fmla="+- 0 9068 8945"/>
                <a:gd name="T93" fmla="*/ T92 w 414"/>
                <a:gd name="T94" fmla="+- 0 2467 2304"/>
                <a:gd name="T95" fmla="*/ 2467 h 314"/>
                <a:gd name="T96" fmla="+- 0 9061 8945"/>
                <a:gd name="T97" fmla="*/ T96 w 414"/>
                <a:gd name="T98" fmla="+- 0 2538 2304"/>
                <a:gd name="T99" fmla="*/ 2538 h 314"/>
                <a:gd name="T100" fmla="+- 0 9041 8945"/>
                <a:gd name="T101" fmla="*/ T100 w 414"/>
                <a:gd name="T102" fmla="+- 0 2549 2304"/>
                <a:gd name="T103" fmla="*/ 2549 h 314"/>
                <a:gd name="T104" fmla="+- 0 9165 8945"/>
                <a:gd name="T105" fmla="*/ T104 w 414"/>
                <a:gd name="T106" fmla="+- 0 2536 2304"/>
                <a:gd name="T107" fmla="*/ 2536 h 314"/>
                <a:gd name="T108" fmla="+- 0 9170 8945"/>
                <a:gd name="T109" fmla="*/ T108 w 414"/>
                <a:gd name="T110" fmla="+- 0 2505 2304"/>
                <a:gd name="T111" fmla="*/ 2505 h 314"/>
                <a:gd name="T112" fmla="+- 0 9132 8945"/>
                <a:gd name="T113" fmla="*/ T112 w 414"/>
                <a:gd name="T114" fmla="+- 0 2500 2304"/>
                <a:gd name="T115" fmla="*/ 2500 h 314"/>
                <a:gd name="T116" fmla="+- 0 9131 8945"/>
                <a:gd name="T117" fmla="*/ T116 w 414"/>
                <a:gd name="T118" fmla="+- 0 2460 2304"/>
                <a:gd name="T119" fmla="*/ 2460 h 314"/>
                <a:gd name="T120" fmla="+- 0 9182 8945"/>
                <a:gd name="T121" fmla="*/ T120 w 414"/>
                <a:gd name="T122" fmla="+- 0 2409 2304"/>
                <a:gd name="T123" fmla="*/ 2409 h 314"/>
                <a:gd name="T124" fmla="+- 0 9352 8945"/>
                <a:gd name="T125" fmla="*/ T124 w 414"/>
                <a:gd name="T126" fmla="+- 0 2388 2304"/>
                <a:gd name="T127" fmla="*/ 2388 h 314"/>
                <a:gd name="T128" fmla="+- 0 9222 8945"/>
                <a:gd name="T129" fmla="*/ T128 w 414"/>
                <a:gd name="T130" fmla="+- 0 2403 2304"/>
                <a:gd name="T131" fmla="*/ 2403 h 314"/>
                <a:gd name="T132" fmla="+- 0 9212 8945"/>
                <a:gd name="T133" fmla="*/ T132 w 414"/>
                <a:gd name="T134" fmla="+- 0 2438 2304"/>
                <a:gd name="T135" fmla="*/ 2438 h 314"/>
                <a:gd name="T136" fmla="+- 0 9219 8945"/>
                <a:gd name="T137" fmla="*/ T136 w 414"/>
                <a:gd name="T138" fmla="+- 0 2466 2304"/>
                <a:gd name="T139" fmla="*/ 2466 h 314"/>
                <a:gd name="T140" fmla="+- 0 9252 8945"/>
                <a:gd name="T141" fmla="*/ T140 w 414"/>
                <a:gd name="T142" fmla="+- 0 2470 2304"/>
                <a:gd name="T143" fmla="*/ 2470 h 314"/>
                <a:gd name="T144" fmla="+- 0 9259 8945"/>
                <a:gd name="T145" fmla="*/ T144 w 414"/>
                <a:gd name="T146" fmla="+- 0 2488 2304"/>
                <a:gd name="T147" fmla="*/ 2488 h 314"/>
                <a:gd name="T148" fmla="+- 0 9249 8945"/>
                <a:gd name="T149" fmla="*/ T148 w 414"/>
                <a:gd name="T150" fmla="+- 0 2500 2304"/>
                <a:gd name="T151" fmla="*/ 2500 h 314"/>
                <a:gd name="T152" fmla="+- 0 9342 8945"/>
                <a:gd name="T153" fmla="*/ T152 w 414"/>
                <a:gd name="T154" fmla="+- 0 2460 2304"/>
                <a:gd name="T155" fmla="*/ 2460 h 314"/>
                <a:gd name="T156" fmla="+- 0 9162 8945"/>
                <a:gd name="T157" fmla="*/ T156 w 414"/>
                <a:gd name="T158" fmla="+- 0 2491 2304"/>
                <a:gd name="T159" fmla="*/ 2491 h 314"/>
                <a:gd name="T160" fmla="+- 0 9132 8945"/>
                <a:gd name="T161" fmla="*/ T160 w 414"/>
                <a:gd name="T162" fmla="+- 0 2500 2304"/>
                <a:gd name="T163" fmla="*/ 2500 h 314"/>
                <a:gd name="T164" fmla="+- 0 9174 8945"/>
                <a:gd name="T165" fmla="*/ T164 w 414"/>
                <a:gd name="T166" fmla="+- 0 2492 2304"/>
                <a:gd name="T167" fmla="*/ 2492 h 314"/>
                <a:gd name="T168" fmla="+- 0 9278 8945"/>
                <a:gd name="T169" fmla="*/ T168 w 414"/>
                <a:gd name="T170" fmla="+- 0 2304 2304"/>
                <a:gd name="T171" fmla="*/ 2304 h 314"/>
                <a:gd name="T172" fmla="+- 0 9358 8945"/>
                <a:gd name="T173" fmla="*/ T172 w 414"/>
                <a:gd name="T174" fmla="+- 0 2305 2304"/>
                <a:gd name="T175" fmla="*/ 2305 h 314"/>
                <a:gd name="T176" fmla="+- 0 9278 8945"/>
                <a:gd name="T177" fmla="*/ T176 w 414"/>
                <a:gd name="T178" fmla="+- 0 2304 2304"/>
                <a:gd name="T179" fmla="*/ 2304 h 3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414" h="314">
                  <a:moveTo>
                    <a:pt x="37" y="0"/>
                  </a:moveTo>
                  <a:lnTo>
                    <a:pt x="27" y="77"/>
                  </a:lnTo>
                  <a:lnTo>
                    <a:pt x="16" y="155"/>
                  </a:lnTo>
                  <a:lnTo>
                    <a:pt x="6" y="232"/>
                  </a:lnTo>
                  <a:lnTo>
                    <a:pt x="0" y="313"/>
                  </a:lnTo>
                  <a:lnTo>
                    <a:pt x="231" y="313"/>
                  </a:lnTo>
                  <a:lnTo>
                    <a:pt x="302" y="310"/>
                  </a:lnTo>
                  <a:lnTo>
                    <a:pt x="375" y="305"/>
                  </a:lnTo>
                  <a:lnTo>
                    <a:pt x="383" y="246"/>
                  </a:lnTo>
                  <a:lnTo>
                    <a:pt x="225" y="246"/>
                  </a:lnTo>
                  <a:lnTo>
                    <a:pt x="224" y="245"/>
                  </a:lnTo>
                  <a:lnTo>
                    <a:pt x="96" y="245"/>
                  </a:lnTo>
                  <a:lnTo>
                    <a:pt x="83" y="238"/>
                  </a:lnTo>
                  <a:lnTo>
                    <a:pt x="87" y="204"/>
                  </a:lnTo>
                  <a:lnTo>
                    <a:pt x="104" y="131"/>
                  </a:lnTo>
                  <a:lnTo>
                    <a:pt x="108" y="96"/>
                  </a:lnTo>
                  <a:lnTo>
                    <a:pt x="121" y="90"/>
                  </a:lnTo>
                  <a:lnTo>
                    <a:pt x="258" y="90"/>
                  </a:lnTo>
                  <a:lnTo>
                    <a:pt x="267" y="84"/>
                  </a:lnTo>
                  <a:lnTo>
                    <a:pt x="407" y="84"/>
                  </a:lnTo>
                  <a:lnTo>
                    <a:pt x="408" y="81"/>
                  </a:lnTo>
                  <a:lnTo>
                    <a:pt x="413" y="1"/>
                  </a:lnTo>
                  <a:lnTo>
                    <a:pt x="107" y="1"/>
                  </a:lnTo>
                  <a:lnTo>
                    <a:pt x="37" y="0"/>
                  </a:lnTo>
                  <a:close/>
                  <a:moveTo>
                    <a:pt x="231" y="313"/>
                  </a:moveTo>
                  <a:lnTo>
                    <a:pt x="79" y="313"/>
                  </a:lnTo>
                  <a:lnTo>
                    <a:pt x="155" y="313"/>
                  </a:lnTo>
                  <a:lnTo>
                    <a:pt x="229" y="313"/>
                  </a:lnTo>
                  <a:lnTo>
                    <a:pt x="231" y="313"/>
                  </a:lnTo>
                  <a:close/>
                  <a:moveTo>
                    <a:pt x="272" y="188"/>
                  </a:moveTo>
                  <a:lnTo>
                    <a:pt x="258" y="188"/>
                  </a:lnTo>
                  <a:lnTo>
                    <a:pt x="251" y="204"/>
                  </a:lnTo>
                  <a:lnTo>
                    <a:pt x="250" y="225"/>
                  </a:lnTo>
                  <a:lnTo>
                    <a:pt x="244" y="243"/>
                  </a:lnTo>
                  <a:lnTo>
                    <a:pt x="225" y="246"/>
                  </a:lnTo>
                  <a:lnTo>
                    <a:pt x="383" y="246"/>
                  </a:lnTo>
                  <a:lnTo>
                    <a:pt x="385" y="230"/>
                  </a:lnTo>
                  <a:lnTo>
                    <a:pt x="391" y="196"/>
                  </a:lnTo>
                  <a:lnTo>
                    <a:pt x="304" y="196"/>
                  </a:lnTo>
                  <a:lnTo>
                    <a:pt x="292" y="195"/>
                  </a:lnTo>
                  <a:lnTo>
                    <a:pt x="282" y="191"/>
                  </a:lnTo>
                  <a:lnTo>
                    <a:pt x="272" y="188"/>
                  </a:lnTo>
                  <a:close/>
                  <a:moveTo>
                    <a:pt x="258" y="90"/>
                  </a:moveTo>
                  <a:lnTo>
                    <a:pt x="121" y="90"/>
                  </a:lnTo>
                  <a:lnTo>
                    <a:pt x="137" y="92"/>
                  </a:lnTo>
                  <a:lnTo>
                    <a:pt x="142" y="105"/>
                  </a:lnTo>
                  <a:lnTo>
                    <a:pt x="134" y="131"/>
                  </a:lnTo>
                  <a:lnTo>
                    <a:pt x="123" y="163"/>
                  </a:lnTo>
                  <a:lnTo>
                    <a:pt x="115" y="199"/>
                  </a:lnTo>
                  <a:lnTo>
                    <a:pt x="116" y="234"/>
                  </a:lnTo>
                  <a:lnTo>
                    <a:pt x="106" y="241"/>
                  </a:lnTo>
                  <a:lnTo>
                    <a:pt x="96" y="245"/>
                  </a:lnTo>
                  <a:lnTo>
                    <a:pt x="224" y="245"/>
                  </a:lnTo>
                  <a:lnTo>
                    <a:pt x="220" y="232"/>
                  </a:lnTo>
                  <a:lnTo>
                    <a:pt x="221" y="217"/>
                  </a:lnTo>
                  <a:lnTo>
                    <a:pt x="225" y="201"/>
                  </a:lnTo>
                  <a:lnTo>
                    <a:pt x="227" y="196"/>
                  </a:lnTo>
                  <a:lnTo>
                    <a:pt x="187" y="196"/>
                  </a:lnTo>
                  <a:lnTo>
                    <a:pt x="171" y="192"/>
                  </a:lnTo>
                  <a:lnTo>
                    <a:pt x="186" y="156"/>
                  </a:lnTo>
                  <a:lnTo>
                    <a:pt x="209" y="128"/>
                  </a:lnTo>
                  <a:lnTo>
                    <a:pt x="237" y="105"/>
                  </a:lnTo>
                  <a:lnTo>
                    <a:pt x="258" y="90"/>
                  </a:lnTo>
                  <a:close/>
                  <a:moveTo>
                    <a:pt x="407" y="84"/>
                  </a:moveTo>
                  <a:lnTo>
                    <a:pt x="267" y="84"/>
                  </a:lnTo>
                  <a:lnTo>
                    <a:pt x="277" y="99"/>
                  </a:lnTo>
                  <a:lnTo>
                    <a:pt x="274" y="116"/>
                  </a:lnTo>
                  <a:lnTo>
                    <a:pt x="267" y="134"/>
                  </a:lnTo>
                  <a:lnTo>
                    <a:pt x="263" y="155"/>
                  </a:lnTo>
                  <a:lnTo>
                    <a:pt x="274" y="162"/>
                  </a:lnTo>
                  <a:lnTo>
                    <a:pt x="291" y="164"/>
                  </a:lnTo>
                  <a:lnTo>
                    <a:pt x="307" y="166"/>
                  </a:lnTo>
                  <a:lnTo>
                    <a:pt x="317" y="176"/>
                  </a:lnTo>
                  <a:lnTo>
                    <a:pt x="314" y="184"/>
                  </a:lnTo>
                  <a:lnTo>
                    <a:pt x="308" y="189"/>
                  </a:lnTo>
                  <a:lnTo>
                    <a:pt x="304" y="196"/>
                  </a:lnTo>
                  <a:lnTo>
                    <a:pt x="391" y="196"/>
                  </a:lnTo>
                  <a:lnTo>
                    <a:pt x="397" y="156"/>
                  </a:lnTo>
                  <a:lnTo>
                    <a:pt x="407" y="84"/>
                  </a:lnTo>
                  <a:close/>
                  <a:moveTo>
                    <a:pt x="217" y="187"/>
                  </a:moveTo>
                  <a:lnTo>
                    <a:pt x="202" y="192"/>
                  </a:lnTo>
                  <a:lnTo>
                    <a:pt x="187" y="196"/>
                  </a:lnTo>
                  <a:lnTo>
                    <a:pt x="227" y="196"/>
                  </a:lnTo>
                  <a:lnTo>
                    <a:pt x="229" y="188"/>
                  </a:lnTo>
                  <a:lnTo>
                    <a:pt x="217" y="187"/>
                  </a:lnTo>
                  <a:close/>
                  <a:moveTo>
                    <a:pt x="333" y="0"/>
                  </a:moveTo>
                  <a:lnTo>
                    <a:pt x="107" y="1"/>
                  </a:lnTo>
                  <a:lnTo>
                    <a:pt x="413" y="1"/>
                  </a:lnTo>
                  <a:lnTo>
                    <a:pt x="41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437"/>
            <p:cNvSpPr>
              <a:spLocks/>
            </p:cNvSpPr>
            <p:nvPr/>
          </p:nvSpPr>
          <p:spPr bwMode="auto">
            <a:xfrm>
              <a:off x="7538" y="2411"/>
              <a:ext cx="109" cy="162"/>
            </a:xfrm>
            <a:custGeom>
              <a:avLst/>
              <a:gdLst>
                <a:gd name="T0" fmla="+- 0 7628 7538"/>
                <a:gd name="T1" fmla="*/ T0 w 109"/>
                <a:gd name="T2" fmla="+- 0 2488 2411"/>
                <a:gd name="T3" fmla="*/ 2488 h 162"/>
                <a:gd name="T4" fmla="+- 0 7601 7538"/>
                <a:gd name="T5" fmla="*/ T4 w 109"/>
                <a:gd name="T6" fmla="+- 0 2488 2411"/>
                <a:gd name="T7" fmla="*/ 2488 h 162"/>
                <a:gd name="T8" fmla="+- 0 7598 7538"/>
                <a:gd name="T9" fmla="*/ T8 w 109"/>
                <a:gd name="T10" fmla="+- 0 2512 2411"/>
                <a:gd name="T11" fmla="*/ 2512 h 162"/>
                <a:gd name="T12" fmla="+- 0 7590 7538"/>
                <a:gd name="T13" fmla="*/ T12 w 109"/>
                <a:gd name="T14" fmla="+- 0 2531 2411"/>
                <a:gd name="T15" fmla="*/ 2531 h 162"/>
                <a:gd name="T16" fmla="+- 0 7581 7538"/>
                <a:gd name="T17" fmla="*/ T16 w 109"/>
                <a:gd name="T18" fmla="+- 0 2550 2411"/>
                <a:gd name="T19" fmla="*/ 2550 h 162"/>
                <a:gd name="T20" fmla="+- 0 7576 7538"/>
                <a:gd name="T21" fmla="*/ T20 w 109"/>
                <a:gd name="T22" fmla="+- 0 2571 2411"/>
                <a:gd name="T23" fmla="*/ 2571 h 162"/>
                <a:gd name="T24" fmla="+- 0 7606 7538"/>
                <a:gd name="T25" fmla="*/ T24 w 109"/>
                <a:gd name="T26" fmla="+- 0 2572 2411"/>
                <a:gd name="T27" fmla="*/ 2572 h 162"/>
                <a:gd name="T28" fmla="+- 0 7619 7538"/>
                <a:gd name="T29" fmla="*/ T28 w 109"/>
                <a:gd name="T30" fmla="+- 0 2534 2411"/>
                <a:gd name="T31" fmla="*/ 2534 h 162"/>
                <a:gd name="T32" fmla="+- 0 7628 7538"/>
                <a:gd name="T33" fmla="*/ T32 w 109"/>
                <a:gd name="T34" fmla="+- 0 2488 2411"/>
                <a:gd name="T35" fmla="*/ 2488 h 162"/>
                <a:gd name="T36" fmla="+- 0 7577 7538"/>
                <a:gd name="T37" fmla="*/ T36 w 109"/>
                <a:gd name="T38" fmla="+- 0 2411 2411"/>
                <a:gd name="T39" fmla="*/ 2411 h 162"/>
                <a:gd name="T40" fmla="+- 0 7541 7538"/>
                <a:gd name="T41" fmla="*/ T40 w 109"/>
                <a:gd name="T42" fmla="+- 0 2432 2411"/>
                <a:gd name="T43" fmla="*/ 2432 h 162"/>
                <a:gd name="T44" fmla="+- 0 7538 7538"/>
                <a:gd name="T45" fmla="*/ T44 w 109"/>
                <a:gd name="T46" fmla="+- 0 2480 2411"/>
                <a:gd name="T47" fmla="*/ 2480 h 162"/>
                <a:gd name="T48" fmla="+- 0 7554 7538"/>
                <a:gd name="T49" fmla="*/ T48 w 109"/>
                <a:gd name="T50" fmla="+- 0 2487 2411"/>
                <a:gd name="T51" fmla="*/ 2487 h 162"/>
                <a:gd name="T52" fmla="+- 0 7571 7538"/>
                <a:gd name="T53" fmla="*/ T52 w 109"/>
                <a:gd name="T54" fmla="+- 0 2489 2411"/>
                <a:gd name="T55" fmla="*/ 2489 h 162"/>
                <a:gd name="T56" fmla="+- 0 7601 7538"/>
                <a:gd name="T57" fmla="*/ T56 w 109"/>
                <a:gd name="T58" fmla="+- 0 2488 2411"/>
                <a:gd name="T59" fmla="*/ 2488 h 162"/>
                <a:gd name="T60" fmla="+- 0 7628 7538"/>
                <a:gd name="T61" fmla="*/ T60 w 109"/>
                <a:gd name="T62" fmla="+- 0 2488 2411"/>
                <a:gd name="T63" fmla="*/ 2488 h 162"/>
                <a:gd name="T64" fmla="+- 0 7629 7538"/>
                <a:gd name="T65" fmla="*/ T64 w 109"/>
                <a:gd name="T66" fmla="+- 0 2484 2411"/>
                <a:gd name="T67" fmla="*/ 2484 h 162"/>
                <a:gd name="T68" fmla="+- 0 7640 7538"/>
                <a:gd name="T69" fmla="*/ T68 w 109"/>
                <a:gd name="T70" fmla="+- 0 2463 2411"/>
                <a:gd name="T71" fmla="*/ 2463 h 162"/>
                <a:gd name="T72" fmla="+- 0 7583 7538"/>
                <a:gd name="T73" fmla="*/ T72 w 109"/>
                <a:gd name="T74" fmla="+- 0 2463 2411"/>
                <a:gd name="T75" fmla="*/ 2463 h 162"/>
                <a:gd name="T76" fmla="+- 0 7563 7538"/>
                <a:gd name="T77" fmla="*/ T76 w 109"/>
                <a:gd name="T78" fmla="+- 0 2463 2411"/>
                <a:gd name="T79" fmla="*/ 2463 h 162"/>
                <a:gd name="T80" fmla="+- 0 7566 7538"/>
                <a:gd name="T81" fmla="*/ T80 w 109"/>
                <a:gd name="T82" fmla="+- 0 2448 2411"/>
                <a:gd name="T83" fmla="*/ 2448 h 162"/>
                <a:gd name="T84" fmla="+- 0 7574 7538"/>
                <a:gd name="T85" fmla="*/ T84 w 109"/>
                <a:gd name="T86" fmla="+- 0 2438 2411"/>
                <a:gd name="T87" fmla="*/ 2438 h 162"/>
                <a:gd name="T88" fmla="+- 0 7586 7538"/>
                <a:gd name="T89" fmla="*/ T88 w 109"/>
                <a:gd name="T90" fmla="+- 0 2432 2411"/>
                <a:gd name="T91" fmla="*/ 2432 h 162"/>
                <a:gd name="T92" fmla="+- 0 7601 7538"/>
                <a:gd name="T93" fmla="*/ T92 w 109"/>
                <a:gd name="T94" fmla="+- 0 2429 2411"/>
                <a:gd name="T95" fmla="*/ 2429 h 162"/>
                <a:gd name="T96" fmla="+- 0 7631 7538"/>
                <a:gd name="T97" fmla="*/ T96 w 109"/>
                <a:gd name="T98" fmla="+- 0 2429 2411"/>
                <a:gd name="T99" fmla="*/ 2429 h 162"/>
                <a:gd name="T100" fmla="+- 0 7621 7538"/>
                <a:gd name="T101" fmla="*/ T100 w 109"/>
                <a:gd name="T102" fmla="+- 0 2416 2411"/>
                <a:gd name="T103" fmla="*/ 2416 h 162"/>
                <a:gd name="T104" fmla="+- 0 7577 7538"/>
                <a:gd name="T105" fmla="*/ T104 w 109"/>
                <a:gd name="T106" fmla="+- 0 2411 2411"/>
                <a:gd name="T107" fmla="*/ 2411 h 162"/>
                <a:gd name="T108" fmla="+- 0 7631 7538"/>
                <a:gd name="T109" fmla="*/ T108 w 109"/>
                <a:gd name="T110" fmla="+- 0 2429 2411"/>
                <a:gd name="T111" fmla="*/ 2429 h 162"/>
                <a:gd name="T112" fmla="+- 0 7601 7538"/>
                <a:gd name="T113" fmla="*/ T112 w 109"/>
                <a:gd name="T114" fmla="+- 0 2429 2411"/>
                <a:gd name="T115" fmla="*/ 2429 h 162"/>
                <a:gd name="T116" fmla="+- 0 7605 7538"/>
                <a:gd name="T117" fmla="*/ T116 w 109"/>
                <a:gd name="T118" fmla="+- 0 2445 2411"/>
                <a:gd name="T119" fmla="*/ 2445 h 162"/>
                <a:gd name="T120" fmla="+- 0 7598 7538"/>
                <a:gd name="T121" fmla="*/ T120 w 109"/>
                <a:gd name="T122" fmla="+- 0 2457 2411"/>
                <a:gd name="T123" fmla="*/ 2457 h 162"/>
                <a:gd name="T124" fmla="+- 0 7583 7538"/>
                <a:gd name="T125" fmla="*/ T124 w 109"/>
                <a:gd name="T126" fmla="+- 0 2463 2411"/>
                <a:gd name="T127" fmla="*/ 2463 h 162"/>
                <a:gd name="T128" fmla="+- 0 7640 7538"/>
                <a:gd name="T129" fmla="*/ T128 w 109"/>
                <a:gd name="T130" fmla="+- 0 2463 2411"/>
                <a:gd name="T131" fmla="*/ 2463 h 162"/>
                <a:gd name="T132" fmla="+- 0 7647 7538"/>
                <a:gd name="T133" fmla="*/ T132 w 109"/>
                <a:gd name="T134" fmla="+- 0 2450 2411"/>
                <a:gd name="T135" fmla="*/ 2450 h 162"/>
                <a:gd name="T136" fmla="+- 0 7631 7538"/>
                <a:gd name="T137" fmla="*/ T136 w 109"/>
                <a:gd name="T138" fmla="+- 0 2429 2411"/>
                <a:gd name="T139" fmla="*/ 2429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109" h="162">
                  <a:moveTo>
                    <a:pt x="90" y="77"/>
                  </a:moveTo>
                  <a:lnTo>
                    <a:pt x="63" y="77"/>
                  </a:lnTo>
                  <a:lnTo>
                    <a:pt x="60" y="101"/>
                  </a:lnTo>
                  <a:lnTo>
                    <a:pt x="52" y="120"/>
                  </a:lnTo>
                  <a:lnTo>
                    <a:pt x="43" y="139"/>
                  </a:lnTo>
                  <a:lnTo>
                    <a:pt x="38" y="160"/>
                  </a:lnTo>
                  <a:lnTo>
                    <a:pt x="68" y="161"/>
                  </a:lnTo>
                  <a:lnTo>
                    <a:pt x="81" y="123"/>
                  </a:lnTo>
                  <a:lnTo>
                    <a:pt x="90" y="77"/>
                  </a:lnTo>
                  <a:close/>
                  <a:moveTo>
                    <a:pt x="39" y="0"/>
                  </a:moveTo>
                  <a:lnTo>
                    <a:pt x="3" y="21"/>
                  </a:lnTo>
                  <a:lnTo>
                    <a:pt x="0" y="69"/>
                  </a:lnTo>
                  <a:lnTo>
                    <a:pt x="16" y="76"/>
                  </a:lnTo>
                  <a:lnTo>
                    <a:pt x="33" y="78"/>
                  </a:lnTo>
                  <a:lnTo>
                    <a:pt x="63" y="77"/>
                  </a:lnTo>
                  <a:lnTo>
                    <a:pt x="90" y="77"/>
                  </a:lnTo>
                  <a:lnTo>
                    <a:pt x="91" y="73"/>
                  </a:lnTo>
                  <a:lnTo>
                    <a:pt x="102" y="52"/>
                  </a:lnTo>
                  <a:lnTo>
                    <a:pt x="45" y="52"/>
                  </a:lnTo>
                  <a:lnTo>
                    <a:pt x="25" y="52"/>
                  </a:lnTo>
                  <a:lnTo>
                    <a:pt x="28" y="37"/>
                  </a:lnTo>
                  <a:lnTo>
                    <a:pt x="36" y="27"/>
                  </a:lnTo>
                  <a:lnTo>
                    <a:pt x="48" y="21"/>
                  </a:lnTo>
                  <a:lnTo>
                    <a:pt x="63" y="18"/>
                  </a:lnTo>
                  <a:lnTo>
                    <a:pt x="93" y="18"/>
                  </a:lnTo>
                  <a:lnTo>
                    <a:pt x="83" y="5"/>
                  </a:lnTo>
                  <a:lnTo>
                    <a:pt x="39" y="0"/>
                  </a:lnTo>
                  <a:close/>
                  <a:moveTo>
                    <a:pt x="93" y="18"/>
                  </a:moveTo>
                  <a:lnTo>
                    <a:pt x="63" y="18"/>
                  </a:lnTo>
                  <a:lnTo>
                    <a:pt x="67" y="34"/>
                  </a:lnTo>
                  <a:lnTo>
                    <a:pt x="60" y="46"/>
                  </a:lnTo>
                  <a:lnTo>
                    <a:pt x="45" y="52"/>
                  </a:lnTo>
                  <a:lnTo>
                    <a:pt x="102" y="52"/>
                  </a:lnTo>
                  <a:lnTo>
                    <a:pt x="109" y="39"/>
                  </a:lnTo>
                  <a:lnTo>
                    <a:pt x="93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436"/>
            <p:cNvSpPr>
              <a:spLocks/>
            </p:cNvSpPr>
            <p:nvPr/>
          </p:nvSpPr>
          <p:spPr bwMode="auto">
            <a:xfrm>
              <a:off x="7117" y="2401"/>
              <a:ext cx="125" cy="156"/>
            </a:xfrm>
            <a:custGeom>
              <a:avLst/>
              <a:gdLst>
                <a:gd name="T0" fmla="+- 0 7196 7117"/>
                <a:gd name="T1" fmla="*/ T0 w 125"/>
                <a:gd name="T2" fmla="+- 0 2401 2401"/>
                <a:gd name="T3" fmla="*/ 2401 h 156"/>
                <a:gd name="T4" fmla="+- 0 7165 7117"/>
                <a:gd name="T5" fmla="*/ T4 w 125"/>
                <a:gd name="T6" fmla="+- 0 2404 2401"/>
                <a:gd name="T7" fmla="*/ 2404 h 156"/>
                <a:gd name="T8" fmla="+- 0 7141 7117"/>
                <a:gd name="T9" fmla="*/ T8 w 125"/>
                <a:gd name="T10" fmla="+- 0 2425 2401"/>
                <a:gd name="T11" fmla="*/ 2425 h 156"/>
                <a:gd name="T12" fmla="+- 0 7134 7117"/>
                <a:gd name="T13" fmla="*/ T12 w 125"/>
                <a:gd name="T14" fmla="+- 0 2459 2401"/>
                <a:gd name="T15" fmla="*/ 2459 h 156"/>
                <a:gd name="T16" fmla="+- 0 7136 7117"/>
                <a:gd name="T17" fmla="*/ T16 w 125"/>
                <a:gd name="T18" fmla="+- 0 2468 2401"/>
                <a:gd name="T19" fmla="*/ 2468 h 156"/>
                <a:gd name="T20" fmla="+- 0 7148 7117"/>
                <a:gd name="T21" fmla="*/ T20 w 125"/>
                <a:gd name="T22" fmla="+- 0 2470 2401"/>
                <a:gd name="T23" fmla="*/ 2470 h 156"/>
                <a:gd name="T24" fmla="+- 0 7150 7117"/>
                <a:gd name="T25" fmla="*/ T24 w 125"/>
                <a:gd name="T26" fmla="+- 0 2480 2401"/>
                <a:gd name="T27" fmla="*/ 2480 h 156"/>
                <a:gd name="T28" fmla="+- 0 7138 7117"/>
                <a:gd name="T29" fmla="*/ T28 w 125"/>
                <a:gd name="T30" fmla="+- 0 2486 2401"/>
                <a:gd name="T31" fmla="*/ 2486 h 156"/>
                <a:gd name="T32" fmla="+- 0 7128 7117"/>
                <a:gd name="T33" fmla="*/ T32 w 125"/>
                <a:gd name="T34" fmla="+- 0 2495 2401"/>
                <a:gd name="T35" fmla="*/ 2495 h 156"/>
                <a:gd name="T36" fmla="+- 0 7121 7117"/>
                <a:gd name="T37" fmla="*/ T36 w 125"/>
                <a:gd name="T38" fmla="+- 0 2507 2401"/>
                <a:gd name="T39" fmla="*/ 2507 h 156"/>
                <a:gd name="T40" fmla="+- 0 7117 7117"/>
                <a:gd name="T41" fmla="*/ T40 w 125"/>
                <a:gd name="T42" fmla="+- 0 2521 2401"/>
                <a:gd name="T43" fmla="*/ 2521 h 156"/>
                <a:gd name="T44" fmla="+- 0 7148 7117"/>
                <a:gd name="T45" fmla="*/ T44 w 125"/>
                <a:gd name="T46" fmla="+- 0 2554 2401"/>
                <a:gd name="T47" fmla="*/ 2554 h 156"/>
                <a:gd name="T48" fmla="+- 0 7190 7117"/>
                <a:gd name="T49" fmla="*/ T48 w 125"/>
                <a:gd name="T50" fmla="+- 0 2556 2401"/>
                <a:gd name="T51" fmla="*/ 2556 h 156"/>
                <a:gd name="T52" fmla="+- 0 7219 7117"/>
                <a:gd name="T53" fmla="*/ T52 w 125"/>
                <a:gd name="T54" fmla="+- 0 2533 2401"/>
                <a:gd name="T55" fmla="*/ 2533 h 156"/>
                <a:gd name="T56" fmla="+- 0 7178 7117"/>
                <a:gd name="T57" fmla="*/ T56 w 125"/>
                <a:gd name="T58" fmla="+- 0 2533 2401"/>
                <a:gd name="T59" fmla="*/ 2533 h 156"/>
                <a:gd name="T60" fmla="+- 0 7159 7117"/>
                <a:gd name="T61" fmla="*/ T60 w 125"/>
                <a:gd name="T62" fmla="+- 0 2531 2401"/>
                <a:gd name="T63" fmla="*/ 2531 h 156"/>
                <a:gd name="T64" fmla="+- 0 7146 7117"/>
                <a:gd name="T65" fmla="*/ T64 w 125"/>
                <a:gd name="T66" fmla="+- 0 2513 2401"/>
                <a:gd name="T67" fmla="*/ 2513 h 156"/>
                <a:gd name="T68" fmla="+- 0 7157 7117"/>
                <a:gd name="T69" fmla="*/ T68 w 125"/>
                <a:gd name="T70" fmla="+- 0 2506 2401"/>
                <a:gd name="T71" fmla="*/ 2506 h 156"/>
                <a:gd name="T72" fmla="+- 0 7169 7117"/>
                <a:gd name="T73" fmla="*/ T72 w 125"/>
                <a:gd name="T74" fmla="+- 0 2500 2401"/>
                <a:gd name="T75" fmla="*/ 2500 h 156"/>
                <a:gd name="T76" fmla="+- 0 7183 7117"/>
                <a:gd name="T77" fmla="*/ T76 w 125"/>
                <a:gd name="T78" fmla="+- 0 2497 2401"/>
                <a:gd name="T79" fmla="*/ 2497 h 156"/>
                <a:gd name="T80" fmla="+- 0 7200 7117"/>
                <a:gd name="T81" fmla="*/ T80 w 125"/>
                <a:gd name="T82" fmla="+- 0 2496 2401"/>
                <a:gd name="T83" fmla="*/ 2496 h 156"/>
                <a:gd name="T84" fmla="+- 0 7225 7117"/>
                <a:gd name="T85" fmla="*/ T84 w 125"/>
                <a:gd name="T86" fmla="+- 0 2496 2401"/>
                <a:gd name="T87" fmla="*/ 2496 h 156"/>
                <a:gd name="T88" fmla="+- 0 7225 7117"/>
                <a:gd name="T89" fmla="*/ T88 w 125"/>
                <a:gd name="T90" fmla="+- 0 2480 2401"/>
                <a:gd name="T91" fmla="*/ 2480 h 156"/>
                <a:gd name="T92" fmla="+- 0 7227 7117"/>
                <a:gd name="T93" fmla="*/ T92 w 125"/>
                <a:gd name="T94" fmla="+- 0 2471 2401"/>
                <a:gd name="T95" fmla="*/ 2471 h 156"/>
                <a:gd name="T96" fmla="+- 0 7240 7117"/>
                <a:gd name="T97" fmla="*/ T96 w 125"/>
                <a:gd name="T98" fmla="+- 0 2471 2401"/>
                <a:gd name="T99" fmla="*/ 2471 h 156"/>
                <a:gd name="T100" fmla="+- 0 7238 7117"/>
                <a:gd name="T101" fmla="*/ T100 w 125"/>
                <a:gd name="T102" fmla="+- 0 2463 2401"/>
                <a:gd name="T103" fmla="*/ 2463 h 156"/>
                <a:gd name="T104" fmla="+- 0 7209 7117"/>
                <a:gd name="T105" fmla="*/ T104 w 125"/>
                <a:gd name="T106" fmla="+- 0 2463 2401"/>
                <a:gd name="T107" fmla="*/ 2463 h 156"/>
                <a:gd name="T108" fmla="+- 0 7197 7117"/>
                <a:gd name="T109" fmla="*/ T108 w 125"/>
                <a:gd name="T110" fmla="+- 0 2460 2401"/>
                <a:gd name="T111" fmla="*/ 2460 h 156"/>
                <a:gd name="T112" fmla="+- 0 7186 7117"/>
                <a:gd name="T113" fmla="*/ T112 w 125"/>
                <a:gd name="T114" fmla="+- 0 2456 2401"/>
                <a:gd name="T115" fmla="*/ 2456 h 156"/>
                <a:gd name="T116" fmla="+- 0 7175 7117"/>
                <a:gd name="T117" fmla="*/ T116 w 125"/>
                <a:gd name="T118" fmla="+- 0 2453 2401"/>
                <a:gd name="T119" fmla="*/ 2453 h 156"/>
                <a:gd name="T120" fmla="+- 0 7163 7117"/>
                <a:gd name="T121" fmla="*/ T120 w 125"/>
                <a:gd name="T122" fmla="+- 0 2450 2401"/>
                <a:gd name="T123" fmla="*/ 2450 h 156"/>
                <a:gd name="T124" fmla="+- 0 7164 7117"/>
                <a:gd name="T125" fmla="*/ T124 w 125"/>
                <a:gd name="T126" fmla="+- 0 2441 2401"/>
                <a:gd name="T127" fmla="*/ 2441 h 156"/>
                <a:gd name="T128" fmla="+- 0 7168 7117"/>
                <a:gd name="T129" fmla="*/ T128 w 125"/>
                <a:gd name="T130" fmla="+- 0 2433 2401"/>
                <a:gd name="T131" fmla="*/ 2433 h 156"/>
                <a:gd name="T132" fmla="+- 0 7171 7117"/>
                <a:gd name="T133" fmla="*/ T132 w 125"/>
                <a:gd name="T134" fmla="+- 0 2425 2401"/>
                <a:gd name="T135" fmla="*/ 2425 h 156"/>
                <a:gd name="T136" fmla="+- 0 7225 7117"/>
                <a:gd name="T137" fmla="*/ T136 w 125"/>
                <a:gd name="T138" fmla="+- 0 2425 2401"/>
                <a:gd name="T139" fmla="*/ 2425 h 156"/>
                <a:gd name="T140" fmla="+- 0 7225 7117"/>
                <a:gd name="T141" fmla="*/ T140 w 125"/>
                <a:gd name="T142" fmla="+- 0 2417 2401"/>
                <a:gd name="T143" fmla="*/ 2417 h 156"/>
                <a:gd name="T144" fmla="+- 0 7196 7117"/>
                <a:gd name="T145" fmla="*/ T144 w 125"/>
                <a:gd name="T146" fmla="+- 0 2401 2401"/>
                <a:gd name="T147" fmla="*/ 2401 h 156"/>
                <a:gd name="T148" fmla="+- 0 7225 7117"/>
                <a:gd name="T149" fmla="*/ T148 w 125"/>
                <a:gd name="T150" fmla="+- 0 2496 2401"/>
                <a:gd name="T151" fmla="*/ 2496 h 156"/>
                <a:gd name="T152" fmla="+- 0 7200 7117"/>
                <a:gd name="T153" fmla="*/ T152 w 125"/>
                <a:gd name="T154" fmla="+- 0 2496 2401"/>
                <a:gd name="T155" fmla="*/ 2496 h 156"/>
                <a:gd name="T156" fmla="+- 0 7194 7117"/>
                <a:gd name="T157" fmla="*/ T156 w 125"/>
                <a:gd name="T158" fmla="+- 0 2521 2401"/>
                <a:gd name="T159" fmla="*/ 2521 h 156"/>
                <a:gd name="T160" fmla="+- 0 7178 7117"/>
                <a:gd name="T161" fmla="*/ T160 w 125"/>
                <a:gd name="T162" fmla="+- 0 2533 2401"/>
                <a:gd name="T163" fmla="*/ 2533 h 156"/>
                <a:gd name="T164" fmla="+- 0 7219 7117"/>
                <a:gd name="T165" fmla="*/ T164 w 125"/>
                <a:gd name="T166" fmla="+- 0 2533 2401"/>
                <a:gd name="T167" fmla="*/ 2533 h 156"/>
                <a:gd name="T168" fmla="+- 0 7223 7117"/>
                <a:gd name="T169" fmla="*/ T168 w 125"/>
                <a:gd name="T170" fmla="+- 0 2530 2401"/>
                <a:gd name="T171" fmla="*/ 2530 h 156"/>
                <a:gd name="T172" fmla="+- 0 7225 7117"/>
                <a:gd name="T173" fmla="*/ T172 w 125"/>
                <a:gd name="T174" fmla="+- 0 2496 2401"/>
                <a:gd name="T175" fmla="*/ 2496 h 156"/>
                <a:gd name="T176" fmla="+- 0 7240 7117"/>
                <a:gd name="T177" fmla="*/ T176 w 125"/>
                <a:gd name="T178" fmla="+- 0 2471 2401"/>
                <a:gd name="T179" fmla="*/ 2471 h 156"/>
                <a:gd name="T180" fmla="+- 0 7227 7117"/>
                <a:gd name="T181" fmla="*/ T180 w 125"/>
                <a:gd name="T182" fmla="+- 0 2471 2401"/>
                <a:gd name="T183" fmla="*/ 2471 h 156"/>
                <a:gd name="T184" fmla="+- 0 7242 7117"/>
                <a:gd name="T185" fmla="*/ T184 w 125"/>
                <a:gd name="T186" fmla="+- 0 2476 2401"/>
                <a:gd name="T187" fmla="*/ 2476 h 156"/>
                <a:gd name="T188" fmla="+- 0 7240 7117"/>
                <a:gd name="T189" fmla="*/ T188 w 125"/>
                <a:gd name="T190" fmla="+- 0 2471 2401"/>
                <a:gd name="T191" fmla="*/ 2471 h 156"/>
                <a:gd name="T192" fmla="+- 0 7225 7117"/>
                <a:gd name="T193" fmla="*/ T192 w 125"/>
                <a:gd name="T194" fmla="+- 0 2425 2401"/>
                <a:gd name="T195" fmla="*/ 2425 h 156"/>
                <a:gd name="T196" fmla="+- 0 7171 7117"/>
                <a:gd name="T197" fmla="*/ T196 w 125"/>
                <a:gd name="T198" fmla="+- 0 2425 2401"/>
                <a:gd name="T199" fmla="*/ 2425 h 156"/>
                <a:gd name="T200" fmla="+- 0 7187 7117"/>
                <a:gd name="T201" fmla="*/ T200 w 125"/>
                <a:gd name="T202" fmla="+- 0 2429 2401"/>
                <a:gd name="T203" fmla="*/ 2429 h 156"/>
                <a:gd name="T204" fmla="+- 0 7198 7117"/>
                <a:gd name="T205" fmla="*/ T204 w 125"/>
                <a:gd name="T206" fmla="+- 0 2436 2401"/>
                <a:gd name="T207" fmla="*/ 2436 h 156"/>
                <a:gd name="T208" fmla="+- 0 7205 7117"/>
                <a:gd name="T209" fmla="*/ T208 w 125"/>
                <a:gd name="T210" fmla="+- 0 2448 2401"/>
                <a:gd name="T211" fmla="*/ 2448 h 156"/>
                <a:gd name="T212" fmla="+- 0 7209 7117"/>
                <a:gd name="T213" fmla="*/ T212 w 125"/>
                <a:gd name="T214" fmla="+- 0 2463 2401"/>
                <a:gd name="T215" fmla="*/ 2463 h 156"/>
                <a:gd name="T216" fmla="+- 0 7238 7117"/>
                <a:gd name="T217" fmla="*/ T216 w 125"/>
                <a:gd name="T218" fmla="+- 0 2463 2401"/>
                <a:gd name="T219" fmla="*/ 2463 h 156"/>
                <a:gd name="T220" fmla="+- 0 7236 7117"/>
                <a:gd name="T221" fmla="*/ T220 w 125"/>
                <a:gd name="T222" fmla="+- 0 2451 2401"/>
                <a:gd name="T223" fmla="*/ 2451 h 156"/>
                <a:gd name="T224" fmla="+- 0 7230 7117"/>
                <a:gd name="T225" fmla="*/ T224 w 125"/>
                <a:gd name="T226" fmla="+- 0 2442 2401"/>
                <a:gd name="T227" fmla="*/ 2442 h 156"/>
                <a:gd name="T228" fmla="+- 0 7225 7117"/>
                <a:gd name="T229" fmla="*/ T228 w 125"/>
                <a:gd name="T230" fmla="+- 0 2432 2401"/>
                <a:gd name="T231" fmla="*/ 2432 h 156"/>
                <a:gd name="T232" fmla="+- 0 7225 7117"/>
                <a:gd name="T233" fmla="*/ T232 w 125"/>
                <a:gd name="T234" fmla="+- 0 2425 2401"/>
                <a:gd name="T235" fmla="*/ 2425 h 1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5" h="156">
                  <a:moveTo>
                    <a:pt x="79" y="0"/>
                  </a:moveTo>
                  <a:lnTo>
                    <a:pt x="48" y="3"/>
                  </a:lnTo>
                  <a:lnTo>
                    <a:pt x="24" y="24"/>
                  </a:lnTo>
                  <a:lnTo>
                    <a:pt x="17" y="58"/>
                  </a:lnTo>
                  <a:lnTo>
                    <a:pt x="19" y="67"/>
                  </a:lnTo>
                  <a:lnTo>
                    <a:pt x="31" y="69"/>
                  </a:lnTo>
                  <a:lnTo>
                    <a:pt x="33" y="79"/>
                  </a:lnTo>
                  <a:lnTo>
                    <a:pt x="21" y="85"/>
                  </a:lnTo>
                  <a:lnTo>
                    <a:pt x="11" y="94"/>
                  </a:lnTo>
                  <a:lnTo>
                    <a:pt x="4" y="106"/>
                  </a:lnTo>
                  <a:lnTo>
                    <a:pt x="0" y="120"/>
                  </a:lnTo>
                  <a:lnTo>
                    <a:pt x="31" y="153"/>
                  </a:lnTo>
                  <a:lnTo>
                    <a:pt x="73" y="155"/>
                  </a:lnTo>
                  <a:lnTo>
                    <a:pt x="102" y="132"/>
                  </a:lnTo>
                  <a:lnTo>
                    <a:pt x="61" y="132"/>
                  </a:lnTo>
                  <a:lnTo>
                    <a:pt x="42" y="130"/>
                  </a:lnTo>
                  <a:lnTo>
                    <a:pt x="29" y="112"/>
                  </a:lnTo>
                  <a:lnTo>
                    <a:pt x="40" y="105"/>
                  </a:lnTo>
                  <a:lnTo>
                    <a:pt x="52" y="99"/>
                  </a:lnTo>
                  <a:lnTo>
                    <a:pt x="66" y="96"/>
                  </a:lnTo>
                  <a:lnTo>
                    <a:pt x="83" y="95"/>
                  </a:lnTo>
                  <a:lnTo>
                    <a:pt x="108" y="95"/>
                  </a:lnTo>
                  <a:lnTo>
                    <a:pt x="108" y="79"/>
                  </a:lnTo>
                  <a:lnTo>
                    <a:pt x="110" y="70"/>
                  </a:lnTo>
                  <a:lnTo>
                    <a:pt x="123" y="70"/>
                  </a:lnTo>
                  <a:lnTo>
                    <a:pt x="121" y="62"/>
                  </a:lnTo>
                  <a:lnTo>
                    <a:pt x="92" y="62"/>
                  </a:lnTo>
                  <a:lnTo>
                    <a:pt x="80" y="59"/>
                  </a:lnTo>
                  <a:lnTo>
                    <a:pt x="69" y="55"/>
                  </a:lnTo>
                  <a:lnTo>
                    <a:pt x="58" y="52"/>
                  </a:lnTo>
                  <a:lnTo>
                    <a:pt x="46" y="49"/>
                  </a:lnTo>
                  <a:lnTo>
                    <a:pt x="47" y="40"/>
                  </a:lnTo>
                  <a:lnTo>
                    <a:pt x="51" y="32"/>
                  </a:lnTo>
                  <a:lnTo>
                    <a:pt x="54" y="24"/>
                  </a:lnTo>
                  <a:lnTo>
                    <a:pt x="108" y="24"/>
                  </a:lnTo>
                  <a:lnTo>
                    <a:pt x="108" y="16"/>
                  </a:lnTo>
                  <a:lnTo>
                    <a:pt x="79" y="0"/>
                  </a:lnTo>
                  <a:close/>
                  <a:moveTo>
                    <a:pt x="108" y="95"/>
                  </a:moveTo>
                  <a:lnTo>
                    <a:pt x="83" y="95"/>
                  </a:lnTo>
                  <a:lnTo>
                    <a:pt x="77" y="120"/>
                  </a:lnTo>
                  <a:lnTo>
                    <a:pt x="61" y="132"/>
                  </a:lnTo>
                  <a:lnTo>
                    <a:pt x="102" y="132"/>
                  </a:lnTo>
                  <a:lnTo>
                    <a:pt x="106" y="129"/>
                  </a:lnTo>
                  <a:lnTo>
                    <a:pt x="108" y="95"/>
                  </a:lnTo>
                  <a:close/>
                  <a:moveTo>
                    <a:pt x="123" y="70"/>
                  </a:moveTo>
                  <a:lnTo>
                    <a:pt x="110" y="70"/>
                  </a:lnTo>
                  <a:lnTo>
                    <a:pt x="125" y="75"/>
                  </a:lnTo>
                  <a:lnTo>
                    <a:pt x="123" y="70"/>
                  </a:lnTo>
                  <a:close/>
                  <a:moveTo>
                    <a:pt x="108" y="24"/>
                  </a:moveTo>
                  <a:lnTo>
                    <a:pt x="54" y="24"/>
                  </a:lnTo>
                  <a:lnTo>
                    <a:pt x="70" y="28"/>
                  </a:lnTo>
                  <a:lnTo>
                    <a:pt x="81" y="35"/>
                  </a:lnTo>
                  <a:lnTo>
                    <a:pt x="88" y="47"/>
                  </a:lnTo>
                  <a:lnTo>
                    <a:pt x="92" y="62"/>
                  </a:lnTo>
                  <a:lnTo>
                    <a:pt x="121" y="62"/>
                  </a:lnTo>
                  <a:lnTo>
                    <a:pt x="119" y="50"/>
                  </a:lnTo>
                  <a:lnTo>
                    <a:pt x="113" y="41"/>
                  </a:lnTo>
                  <a:lnTo>
                    <a:pt x="108" y="31"/>
                  </a:lnTo>
                  <a:lnTo>
                    <a:pt x="108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435"/>
            <p:cNvSpPr>
              <a:spLocks/>
            </p:cNvSpPr>
            <p:nvPr/>
          </p:nvSpPr>
          <p:spPr bwMode="auto">
            <a:xfrm>
              <a:off x="8711" y="2393"/>
              <a:ext cx="115" cy="162"/>
            </a:xfrm>
            <a:custGeom>
              <a:avLst/>
              <a:gdLst>
                <a:gd name="T0" fmla="+- 0 8711 8711"/>
                <a:gd name="T1" fmla="*/ T0 w 115"/>
                <a:gd name="T2" fmla="+- 0 2525 2393"/>
                <a:gd name="T3" fmla="*/ 2525 h 162"/>
                <a:gd name="T4" fmla="+- 0 8722 8711"/>
                <a:gd name="T5" fmla="*/ T4 w 115"/>
                <a:gd name="T6" fmla="+- 0 2551 2393"/>
                <a:gd name="T7" fmla="*/ 2551 h 162"/>
                <a:gd name="T8" fmla="+- 0 8755 8711"/>
                <a:gd name="T9" fmla="*/ T8 w 115"/>
                <a:gd name="T10" fmla="+- 0 2555 2393"/>
                <a:gd name="T11" fmla="*/ 2555 h 162"/>
                <a:gd name="T12" fmla="+- 0 8793 8711"/>
                <a:gd name="T13" fmla="*/ T12 w 115"/>
                <a:gd name="T14" fmla="+- 0 2544 2393"/>
                <a:gd name="T15" fmla="*/ 2544 h 162"/>
                <a:gd name="T16" fmla="+- 0 8810 8711"/>
                <a:gd name="T17" fmla="*/ T16 w 115"/>
                <a:gd name="T18" fmla="+- 0 2530 2393"/>
                <a:gd name="T19" fmla="*/ 2530 h 162"/>
                <a:gd name="T20" fmla="+- 0 8734 8711"/>
                <a:gd name="T21" fmla="*/ T20 w 115"/>
                <a:gd name="T22" fmla="+- 0 2530 2393"/>
                <a:gd name="T23" fmla="*/ 2530 h 162"/>
                <a:gd name="T24" fmla="+- 0 8711 8711"/>
                <a:gd name="T25" fmla="*/ T24 w 115"/>
                <a:gd name="T26" fmla="+- 0 2525 2393"/>
                <a:gd name="T27" fmla="*/ 2525 h 162"/>
                <a:gd name="T28" fmla="+- 0 8817 8711"/>
                <a:gd name="T29" fmla="*/ T28 w 115"/>
                <a:gd name="T30" fmla="+- 0 2419 2393"/>
                <a:gd name="T31" fmla="*/ 2419 h 162"/>
                <a:gd name="T32" fmla="+- 0 8790 8711"/>
                <a:gd name="T33" fmla="*/ T32 w 115"/>
                <a:gd name="T34" fmla="+- 0 2419 2393"/>
                <a:gd name="T35" fmla="*/ 2419 h 162"/>
                <a:gd name="T36" fmla="+- 0 8803 8711"/>
                <a:gd name="T37" fmla="*/ T36 w 115"/>
                <a:gd name="T38" fmla="+- 0 2429 2393"/>
                <a:gd name="T39" fmla="*/ 2429 h 162"/>
                <a:gd name="T40" fmla="+- 0 8795 8711"/>
                <a:gd name="T41" fmla="*/ T40 w 115"/>
                <a:gd name="T42" fmla="+- 0 2443 2393"/>
                <a:gd name="T43" fmla="*/ 2443 h 162"/>
                <a:gd name="T44" fmla="+- 0 8780 8711"/>
                <a:gd name="T45" fmla="*/ T44 w 115"/>
                <a:gd name="T46" fmla="+- 0 2451 2393"/>
                <a:gd name="T47" fmla="*/ 2451 h 162"/>
                <a:gd name="T48" fmla="+- 0 8763 8711"/>
                <a:gd name="T49" fmla="*/ T48 w 115"/>
                <a:gd name="T50" fmla="+- 0 2455 2393"/>
                <a:gd name="T51" fmla="*/ 2455 h 162"/>
                <a:gd name="T52" fmla="+- 0 8744 8711"/>
                <a:gd name="T53" fmla="*/ T52 w 115"/>
                <a:gd name="T54" fmla="+- 0 2459 2393"/>
                <a:gd name="T55" fmla="*/ 2459 h 162"/>
                <a:gd name="T56" fmla="+- 0 8753 8711"/>
                <a:gd name="T57" fmla="*/ T56 w 115"/>
                <a:gd name="T58" fmla="+- 0 2479 2393"/>
                <a:gd name="T59" fmla="*/ 2479 h 162"/>
                <a:gd name="T60" fmla="+- 0 8772 8711"/>
                <a:gd name="T61" fmla="*/ T60 w 115"/>
                <a:gd name="T62" fmla="+- 0 2487 2393"/>
                <a:gd name="T63" fmla="*/ 2487 h 162"/>
                <a:gd name="T64" fmla="+- 0 8789 8711"/>
                <a:gd name="T65" fmla="*/ T64 w 115"/>
                <a:gd name="T66" fmla="+- 0 2496 2393"/>
                <a:gd name="T67" fmla="*/ 2496 h 162"/>
                <a:gd name="T68" fmla="+- 0 8790 8711"/>
                <a:gd name="T69" fmla="*/ T68 w 115"/>
                <a:gd name="T70" fmla="+- 0 2517 2393"/>
                <a:gd name="T71" fmla="*/ 2517 h 162"/>
                <a:gd name="T72" fmla="+- 0 8771 8711"/>
                <a:gd name="T73" fmla="*/ T72 w 115"/>
                <a:gd name="T74" fmla="+- 0 2525 2393"/>
                <a:gd name="T75" fmla="*/ 2525 h 162"/>
                <a:gd name="T76" fmla="+- 0 8753 8711"/>
                <a:gd name="T77" fmla="*/ T76 w 115"/>
                <a:gd name="T78" fmla="+- 0 2529 2393"/>
                <a:gd name="T79" fmla="*/ 2529 h 162"/>
                <a:gd name="T80" fmla="+- 0 8734 8711"/>
                <a:gd name="T81" fmla="*/ T80 w 115"/>
                <a:gd name="T82" fmla="+- 0 2530 2393"/>
                <a:gd name="T83" fmla="*/ 2530 h 162"/>
                <a:gd name="T84" fmla="+- 0 8810 8711"/>
                <a:gd name="T85" fmla="*/ T84 w 115"/>
                <a:gd name="T86" fmla="+- 0 2530 2393"/>
                <a:gd name="T87" fmla="*/ 2530 h 162"/>
                <a:gd name="T88" fmla="+- 0 8815 8711"/>
                <a:gd name="T89" fmla="*/ T88 w 115"/>
                <a:gd name="T90" fmla="+- 0 2525 2393"/>
                <a:gd name="T91" fmla="*/ 2525 h 162"/>
                <a:gd name="T92" fmla="+- 0 8816 8711"/>
                <a:gd name="T93" fmla="*/ T92 w 115"/>
                <a:gd name="T94" fmla="+- 0 2508 2393"/>
                <a:gd name="T95" fmla="*/ 2508 h 162"/>
                <a:gd name="T96" fmla="+- 0 8813 8711"/>
                <a:gd name="T97" fmla="*/ T96 w 115"/>
                <a:gd name="T98" fmla="+- 0 2494 2393"/>
                <a:gd name="T99" fmla="*/ 2494 h 162"/>
                <a:gd name="T100" fmla="+- 0 8809 8711"/>
                <a:gd name="T101" fmla="*/ T100 w 115"/>
                <a:gd name="T102" fmla="+- 0 2482 2393"/>
                <a:gd name="T103" fmla="*/ 2482 h 162"/>
                <a:gd name="T104" fmla="+- 0 8803 8711"/>
                <a:gd name="T105" fmla="*/ T104 w 115"/>
                <a:gd name="T106" fmla="+- 0 2471 2393"/>
                <a:gd name="T107" fmla="*/ 2471 h 162"/>
                <a:gd name="T108" fmla="+- 0 8826 8711"/>
                <a:gd name="T109" fmla="*/ T108 w 115"/>
                <a:gd name="T110" fmla="+- 0 2436 2393"/>
                <a:gd name="T111" fmla="*/ 2436 h 162"/>
                <a:gd name="T112" fmla="+- 0 8817 8711"/>
                <a:gd name="T113" fmla="*/ T112 w 115"/>
                <a:gd name="T114" fmla="+- 0 2419 2393"/>
                <a:gd name="T115" fmla="*/ 2419 h 162"/>
                <a:gd name="T116" fmla="+- 0 8773 8711"/>
                <a:gd name="T117" fmla="*/ T116 w 115"/>
                <a:gd name="T118" fmla="+- 0 2393 2393"/>
                <a:gd name="T119" fmla="*/ 2393 h 162"/>
                <a:gd name="T120" fmla="+- 0 8736 8711"/>
                <a:gd name="T121" fmla="*/ T120 w 115"/>
                <a:gd name="T122" fmla="+- 0 2413 2393"/>
                <a:gd name="T123" fmla="*/ 2413 h 162"/>
                <a:gd name="T124" fmla="+- 0 8741 8711"/>
                <a:gd name="T125" fmla="*/ T124 w 115"/>
                <a:gd name="T126" fmla="+- 0 2413 2393"/>
                <a:gd name="T127" fmla="*/ 2413 h 162"/>
                <a:gd name="T128" fmla="+- 0 8740 8711"/>
                <a:gd name="T129" fmla="*/ T128 w 115"/>
                <a:gd name="T130" fmla="+- 0 2425 2393"/>
                <a:gd name="T131" fmla="*/ 2425 h 162"/>
                <a:gd name="T132" fmla="+- 0 8757 8711"/>
                <a:gd name="T133" fmla="*/ T132 w 115"/>
                <a:gd name="T134" fmla="+- 0 2428 2393"/>
                <a:gd name="T135" fmla="*/ 2428 h 162"/>
                <a:gd name="T136" fmla="+- 0 8774 8711"/>
                <a:gd name="T137" fmla="*/ T136 w 115"/>
                <a:gd name="T138" fmla="+- 0 2422 2393"/>
                <a:gd name="T139" fmla="*/ 2422 h 162"/>
                <a:gd name="T140" fmla="+- 0 8790 8711"/>
                <a:gd name="T141" fmla="*/ T140 w 115"/>
                <a:gd name="T142" fmla="+- 0 2419 2393"/>
                <a:gd name="T143" fmla="*/ 2419 h 162"/>
                <a:gd name="T144" fmla="+- 0 8817 8711"/>
                <a:gd name="T145" fmla="*/ T144 w 115"/>
                <a:gd name="T146" fmla="+- 0 2419 2393"/>
                <a:gd name="T147" fmla="*/ 2419 h 162"/>
                <a:gd name="T148" fmla="+- 0 8809 8711"/>
                <a:gd name="T149" fmla="*/ T148 w 115"/>
                <a:gd name="T150" fmla="+- 0 2406 2393"/>
                <a:gd name="T151" fmla="*/ 2406 h 162"/>
                <a:gd name="T152" fmla="+- 0 8773 8711"/>
                <a:gd name="T153" fmla="*/ T152 w 115"/>
                <a:gd name="T154" fmla="+- 0 2393 2393"/>
                <a:gd name="T155" fmla="*/ 2393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15" h="162">
                  <a:moveTo>
                    <a:pt x="0" y="132"/>
                  </a:moveTo>
                  <a:lnTo>
                    <a:pt x="11" y="158"/>
                  </a:lnTo>
                  <a:lnTo>
                    <a:pt x="44" y="162"/>
                  </a:lnTo>
                  <a:lnTo>
                    <a:pt x="82" y="151"/>
                  </a:lnTo>
                  <a:lnTo>
                    <a:pt x="99" y="137"/>
                  </a:lnTo>
                  <a:lnTo>
                    <a:pt x="23" y="137"/>
                  </a:lnTo>
                  <a:lnTo>
                    <a:pt x="0" y="132"/>
                  </a:lnTo>
                  <a:close/>
                  <a:moveTo>
                    <a:pt x="106" y="26"/>
                  </a:moveTo>
                  <a:lnTo>
                    <a:pt x="79" y="26"/>
                  </a:lnTo>
                  <a:lnTo>
                    <a:pt x="92" y="36"/>
                  </a:lnTo>
                  <a:lnTo>
                    <a:pt x="84" y="50"/>
                  </a:lnTo>
                  <a:lnTo>
                    <a:pt x="69" y="58"/>
                  </a:lnTo>
                  <a:lnTo>
                    <a:pt x="52" y="62"/>
                  </a:lnTo>
                  <a:lnTo>
                    <a:pt x="33" y="66"/>
                  </a:lnTo>
                  <a:lnTo>
                    <a:pt x="42" y="86"/>
                  </a:lnTo>
                  <a:lnTo>
                    <a:pt x="61" y="94"/>
                  </a:lnTo>
                  <a:lnTo>
                    <a:pt x="78" y="103"/>
                  </a:lnTo>
                  <a:lnTo>
                    <a:pt x="79" y="124"/>
                  </a:lnTo>
                  <a:lnTo>
                    <a:pt x="60" y="132"/>
                  </a:lnTo>
                  <a:lnTo>
                    <a:pt x="42" y="136"/>
                  </a:lnTo>
                  <a:lnTo>
                    <a:pt x="23" y="137"/>
                  </a:lnTo>
                  <a:lnTo>
                    <a:pt x="99" y="137"/>
                  </a:lnTo>
                  <a:lnTo>
                    <a:pt x="104" y="132"/>
                  </a:lnTo>
                  <a:lnTo>
                    <a:pt x="105" y="115"/>
                  </a:lnTo>
                  <a:lnTo>
                    <a:pt x="102" y="101"/>
                  </a:lnTo>
                  <a:lnTo>
                    <a:pt x="98" y="89"/>
                  </a:lnTo>
                  <a:lnTo>
                    <a:pt x="92" y="78"/>
                  </a:lnTo>
                  <a:lnTo>
                    <a:pt x="115" y="43"/>
                  </a:lnTo>
                  <a:lnTo>
                    <a:pt x="106" y="26"/>
                  </a:lnTo>
                  <a:close/>
                  <a:moveTo>
                    <a:pt x="62" y="0"/>
                  </a:moveTo>
                  <a:lnTo>
                    <a:pt x="25" y="20"/>
                  </a:lnTo>
                  <a:lnTo>
                    <a:pt x="30" y="20"/>
                  </a:lnTo>
                  <a:lnTo>
                    <a:pt x="29" y="32"/>
                  </a:lnTo>
                  <a:lnTo>
                    <a:pt x="46" y="35"/>
                  </a:lnTo>
                  <a:lnTo>
                    <a:pt x="63" y="29"/>
                  </a:lnTo>
                  <a:lnTo>
                    <a:pt x="79" y="26"/>
                  </a:lnTo>
                  <a:lnTo>
                    <a:pt x="106" y="26"/>
                  </a:lnTo>
                  <a:lnTo>
                    <a:pt x="98" y="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" y="2384"/>
              <a:ext cx="195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AutoShape 433"/>
            <p:cNvSpPr>
              <a:spLocks/>
            </p:cNvSpPr>
            <p:nvPr/>
          </p:nvSpPr>
          <p:spPr bwMode="auto">
            <a:xfrm>
              <a:off x="9116" y="2388"/>
              <a:ext cx="147" cy="163"/>
            </a:xfrm>
            <a:custGeom>
              <a:avLst/>
              <a:gdLst>
                <a:gd name="T0" fmla="+- 0 9256 9116"/>
                <a:gd name="T1" fmla="*/ T0 w 147"/>
                <a:gd name="T2" fmla="+- 0 2491 2388"/>
                <a:gd name="T3" fmla="*/ 2491 h 163"/>
                <a:gd name="T4" fmla="+- 0 9162 9116"/>
                <a:gd name="T5" fmla="*/ T4 w 147"/>
                <a:gd name="T6" fmla="+- 0 2491 2388"/>
                <a:gd name="T7" fmla="*/ 2491 h 163"/>
                <a:gd name="T8" fmla="+- 0 9174 9116"/>
                <a:gd name="T9" fmla="*/ T8 w 147"/>
                <a:gd name="T10" fmla="+- 0 2492 2388"/>
                <a:gd name="T11" fmla="*/ 2492 h 163"/>
                <a:gd name="T12" fmla="+- 0 9170 9116"/>
                <a:gd name="T13" fmla="*/ T12 w 147"/>
                <a:gd name="T14" fmla="+- 0 2505 2388"/>
                <a:gd name="T15" fmla="*/ 2505 h 163"/>
                <a:gd name="T16" fmla="+- 0 9166 9116"/>
                <a:gd name="T17" fmla="*/ T16 w 147"/>
                <a:gd name="T18" fmla="+- 0 2521 2388"/>
                <a:gd name="T19" fmla="*/ 2521 h 163"/>
                <a:gd name="T20" fmla="+- 0 9165 9116"/>
                <a:gd name="T21" fmla="*/ T20 w 147"/>
                <a:gd name="T22" fmla="+- 0 2536 2388"/>
                <a:gd name="T23" fmla="*/ 2536 h 163"/>
                <a:gd name="T24" fmla="+- 0 9170 9116"/>
                <a:gd name="T25" fmla="*/ T24 w 147"/>
                <a:gd name="T26" fmla="+- 0 2550 2388"/>
                <a:gd name="T27" fmla="*/ 2550 h 163"/>
                <a:gd name="T28" fmla="+- 0 9189 9116"/>
                <a:gd name="T29" fmla="*/ T28 w 147"/>
                <a:gd name="T30" fmla="+- 0 2547 2388"/>
                <a:gd name="T31" fmla="*/ 2547 h 163"/>
                <a:gd name="T32" fmla="+- 0 9195 9116"/>
                <a:gd name="T33" fmla="*/ T32 w 147"/>
                <a:gd name="T34" fmla="+- 0 2529 2388"/>
                <a:gd name="T35" fmla="*/ 2529 h 163"/>
                <a:gd name="T36" fmla="+- 0 9196 9116"/>
                <a:gd name="T37" fmla="*/ T36 w 147"/>
                <a:gd name="T38" fmla="+- 0 2508 2388"/>
                <a:gd name="T39" fmla="*/ 2508 h 163"/>
                <a:gd name="T40" fmla="+- 0 9203 9116"/>
                <a:gd name="T41" fmla="*/ T40 w 147"/>
                <a:gd name="T42" fmla="+- 0 2492 2388"/>
                <a:gd name="T43" fmla="*/ 2492 h 163"/>
                <a:gd name="T44" fmla="+- 0 9254 9116"/>
                <a:gd name="T45" fmla="*/ T44 w 147"/>
                <a:gd name="T46" fmla="+- 0 2492 2388"/>
                <a:gd name="T47" fmla="*/ 2492 h 163"/>
                <a:gd name="T48" fmla="+- 0 9256 9116"/>
                <a:gd name="T49" fmla="*/ T48 w 147"/>
                <a:gd name="T50" fmla="+- 0 2491 2388"/>
                <a:gd name="T51" fmla="*/ 2491 h 163"/>
                <a:gd name="T52" fmla="+- 0 9254 9116"/>
                <a:gd name="T53" fmla="*/ T52 w 147"/>
                <a:gd name="T54" fmla="+- 0 2492 2388"/>
                <a:gd name="T55" fmla="*/ 2492 h 163"/>
                <a:gd name="T56" fmla="+- 0 9217 9116"/>
                <a:gd name="T57" fmla="*/ T56 w 147"/>
                <a:gd name="T58" fmla="+- 0 2492 2388"/>
                <a:gd name="T59" fmla="*/ 2492 h 163"/>
                <a:gd name="T60" fmla="+- 0 9227 9116"/>
                <a:gd name="T61" fmla="*/ T60 w 147"/>
                <a:gd name="T62" fmla="+- 0 2495 2388"/>
                <a:gd name="T63" fmla="*/ 2495 h 163"/>
                <a:gd name="T64" fmla="+- 0 9237 9116"/>
                <a:gd name="T65" fmla="*/ T64 w 147"/>
                <a:gd name="T66" fmla="+- 0 2499 2388"/>
                <a:gd name="T67" fmla="*/ 2499 h 163"/>
                <a:gd name="T68" fmla="+- 0 9249 9116"/>
                <a:gd name="T69" fmla="*/ T68 w 147"/>
                <a:gd name="T70" fmla="+- 0 2500 2388"/>
                <a:gd name="T71" fmla="*/ 2500 h 163"/>
                <a:gd name="T72" fmla="+- 0 9253 9116"/>
                <a:gd name="T73" fmla="*/ T72 w 147"/>
                <a:gd name="T74" fmla="+- 0 2493 2388"/>
                <a:gd name="T75" fmla="*/ 2493 h 163"/>
                <a:gd name="T76" fmla="+- 0 9254 9116"/>
                <a:gd name="T77" fmla="*/ T76 w 147"/>
                <a:gd name="T78" fmla="+- 0 2492 2388"/>
                <a:gd name="T79" fmla="*/ 2492 h 163"/>
                <a:gd name="T80" fmla="+- 0 9212 9116"/>
                <a:gd name="T81" fmla="*/ T80 w 147"/>
                <a:gd name="T82" fmla="+- 0 2388 2388"/>
                <a:gd name="T83" fmla="*/ 2388 h 163"/>
                <a:gd name="T84" fmla="+- 0 9182 9116"/>
                <a:gd name="T85" fmla="*/ T84 w 147"/>
                <a:gd name="T86" fmla="+- 0 2409 2388"/>
                <a:gd name="T87" fmla="*/ 2409 h 163"/>
                <a:gd name="T88" fmla="+- 0 9154 9116"/>
                <a:gd name="T89" fmla="*/ T88 w 147"/>
                <a:gd name="T90" fmla="+- 0 2432 2388"/>
                <a:gd name="T91" fmla="*/ 2432 h 163"/>
                <a:gd name="T92" fmla="+- 0 9131 9116"/>
                <a:gd name="T93" fmla="*/ T92 w 147"/>
                <a:gd name="T94" fmla="+- 0 2460 2388"/>
                <a:gd name="T95" fmla="*/ 2460 h 163"/>
                <a:gd name="T96" fmla="+- 0 9116 9116"/>
                <a:gd name="T97" fmla="*/ T96 w 147"/>
                <a:gd name="T98" fmla="+- 0 2496 2388"/>
                <a:gd name="T99" fmla="*/ 2496 h 163"/>
                <a:gd name="T100" fmla="+- 0 9132 9116"/>
                <a:gd name="T101" fmla="*/ T100 w 147"/>
                <a:gd name="T102" fmla="+- 0 2500 2388"/>
                <a:gd name="T103" fmla="*/ 2500 h 163"/>
                <a:gd name="T104" fmla="+- 0 9147 9116"/>
                <a:gd name="T105" fmla="*/ T104 w 147"/>
                <a:gd name="T106" fmla="+- 0 2496 2388"/>
                <a:gd name="T107" fmla="*/ 2496 h 163"/>
                <a:gd name="T108" fmla="+- 0 9162 9116"/>
                <a:gd name="T109" fmla="*/ T108 w 147"/>
                <a:gd name="T110" fmla="+- 0 2491 2388"/>
                <a:gd name="T111" fmla="*/ 2491 h 163"/>
                <a:gd name="T112" fmla="+- 0 9256 9116"/>
                <a:gd name="T113" fmla="*/ T112 w 147"/>
                <a:gd name="T114" fmla="+- 0 2491 2388"/>
                <a:gd name="T115" fmla="*/ 2491 h 163"/>
                <a:gd name="T116" fmla="+- 0 9259 9116"/>
                <a:gd name="T117" fmla="*/ T116 w 147"/>
                <a:gd name="T118" fmla="+- 0 2488 2388"/>
                <a:gd name="T119" fmla="*/ 2488 h 163"/>
                <a:gd name="T120" fmla="+- 0 9262 9116"/>
                <a:gd name="T121" fmla="*/ T120 w 147"/>
                <a:gd name="T122" fmla="+- 0 2480 2388"/>
                <a:gd name="T123" fmla="*/ 2480 h 163"/>
                <a:gd name="T124" fmla="+- 0 9252 9116"/>
                <a:gd name="T125" fmla="*/ T124 w 147"/>
                <a:gd name="T126" fmla="+- 0 2470 2388"/>
                <a:gd name="T127" fmla="*/ 2470 h 163"/>
                <a:gd name="T128" fmla="+- 0 9241 9116"/>
                <a:gd name="T129" fmla="*/ T128 w 147"/>
                <a:gd name="T130" fmla="+- 0 2469 2388"/>
                <a:gd name="T131" fmla="*/ 2469 h 163"/>
                <a:gd name="T132" fmla="+- 0 9170 9116"/>
                <a:gd name="T133" fmla="*/ T132 w 147"/>
                <a:gd name="T134" fmla="+- 0 2469 2388"/>
                <a:gd name="T135" fmla="*/ 2469 h 163"/>
                <a:gd name="T136" fmla="+- 0 9167 9116"/>
                <a:gd name="T137" fmla="*/ T136 w 147"/>
                <a:gd name="T138" fmla="+- 0 2464 2388"/>
                <a:gd name="T139" fmla="*/ 2464 h 163"/>
                <a:gd name="T140" fmla="+- 0 9162 9116"/>
                <a:gd name="T141" fmla="*/ T140 w 147"/>
                <a:gd name="T142" fmla="+- 0 2463 2388"/>
                <a:gd name="T143" fmla="*/ 2463 h 163"/>
                <a:gd name="T144" fmla="+- 0 9165 9116"/>
                <a:gd name="T145" fmla="*/ T144 w 147"/>
                <a:gd name="T146" fmla="+- 0 2452 2388"/>
                <a:gd name="T147" fmla="*/ 2452 h 163"/>
                <a:gd name="T148" fmla="+- 0 9176 9116"/>
                <a:gd name="T149" fmla="*/ T148 w 147"/>
                <a:gd name="T150" fmla="+- 0 2450 2388"/>
                <a:gd name="T151" fmla="*/ 2450 h 163"/>
                <a:gd name="T152" fmla="+- 0 9182 9116"/>
                <a:gd name="T153" fmla="*/ T152 w 147"/>
                <a:gd name="T154" fmla="+- 0 2442 2388"/>
                <a:gd name="T155" fmla="*/ 2442 h 163"/>
                <a:gd name="T156" fmla="+- 0 9211 9116"/>
                <a:gd name="T157" fmla="*/ T156 w 147"/>
                <a:gd name="T158" fmla="+- 0 2442 2388"/>
                <a:gd name="T159" fmla="*/ 2442 h 163"/>
                <a:gd name="T160" fmla="+- 0 9212 9116"/>
                <a:gd name="T161" fmla="*/ T160 w 147"/>
                <a:gd name="T162" fmla="+- 0 2438 2388"/>
                <a:gd name="T163" fmla="*/ 2438 h 163"/>
                <a:gd name="T164" fmla="+- 0 9219 9116"/>
                <a:gd name="T165" fmla="*/ T164 w 147"/>
                <a:gd name="T166" fmla="+- 0 2420 2388"/>
                <a:gd name="T167" fmla="*/ 2420 h 163"/>
                <a:gd name="T168" fmla="+- 0 9222 9116"/>
                <a:gd name="T169" fmla="*/ T168 w 147"/>
                <a:gd name="T170" fmla="+- 0 2403 2388"/>
                <a:gd name="T171" fmla="*/ 2403 h 163"/>
                <a:gd name="T172" fmla="+- 0 9212 9116"/>
                <a:gd name="T173" fmla="*/ T172 w 147"/>
                <a:gd name="T174" fmla="+- 0 2388 2388"/>
                <a:gd name="T175" fmla="*/ 2388 h 163"/>
                <a:gd name="T176" fmla="+- 0 9211 9116"/>
                <a:gd name="T177" fmla="*/ T176 w 147"/>
                <a:gd name="T178" fmla="+- 0 2442 2388"/>
                <a:gd name="T179" fmla="*/ 2442 h 163"/>
                <a:gd name="T180" fmla="+- 0 9182 9116"/>
                <a:gd name="T181" fmla="*/ T180 w 147"/>
                <a:gd name="T182" fmla="+- 0 2442 2388"/>
                <a:gd name="T183" fmla="*/ 2442 h 163"/>
                <a:gd name="T184" fmla="+- 0 9192 9116"/>
                <a:gd name="T185" fmla="*/ T184 w 147"/>
                <a:gd name="T186" fmla="+- 0 2445 2388"/>
                <a:gd name="T187" fmla="*/ 2445 h 163"/>
                <a:gd name="T188" fmla="+- 0 9179 9116"/>
                <a:gd name="T189" fmla="*/ T188 w 147"/>
                <a:gd name="T190" fmla="+- 0 2460 2388"/>
                <a:gd name="T191" fmla="*/ 2460 h 163"/>
                <a:gd name="T192" fmla="+- 0 9178 9116"/>
                <a:gd name="T193" fmla="*/ T192 w 147"/>
                <a:gd name="T194" fmla="+- 0 2467 2388"/>
                <a:gd name="T195" fmla="*/ 2467 h 163"/>
                <a:gd name="T196" fmla="+- 0 9170 9116"/>
                <a:gd name="T197" fmla="*/ T196 w 147"/>
                <a:gd name="T198" fmla="+- 0 2469 2388"/>
                <a:gd name="T199" fmla="*/ 2469 h 163"/>
                <a:gd name="T200" fmla="+- 0 9241 9116"/>
                <a:gd name="T201" fmla="*/ T200 w 147"/>
                <a:gd name="T202" fmla="+- 0 2469 2388"/>
                <a:gd name="T203" fmla="*/ 2469 h 163"/>
                <a:gd name="T204" fmla="+- 0 9236 9116"/>
                <a:gd name="T205" fmla="*/ T204 w 147"/>
                <a:gd name="T206" fmla="+- 0 2468 2388"/>
                <a:gd name="T207" fmla="*/ 2468 h 163"/>
                <a:gd name="T208" fmla="+- 0 9219 9116"/>
                <a:gd name="T209" fmla="*/ T208 w 147"/>
                <a:gd name="T210" fmla="+- 0 2466 2388"/>
                <a:gd name="T211" fmla="*/ 2466 h 163"/>
                <a:gd name="T212" fmla="+- 0 9208 9116"/>
                <a:gd name="T213" fmla="*/ T212 w 147"/>
                <a:gd name="T214" fmla="+- 0 2459 2388"/>
                <a:gd name="T215" fmla="*/ 2459 h 163"/>
                <a:gd name="T216" fmla="+- 0 9211 9116"/>
                <a:gd name="T217" fmla="*/ T216 w 147"/>
                <a:gd name="T218" fmla="+- 0 2442 2388"/>
                <a:gd name="T219" fmla="*/ 2442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47" h="163">
                  <a:moveTo>
                    <a:pt x="140" y="103"/>
                  </a:moveTo>
                  <a:lnTo>
                    <a:pt x="46" y="103"/>
                  </a:lnTo>
                  <a:lnTo>
                    <a:pt x="58" y="104"/>
                  </a:lnTo>
                  <a:lnTo>
                    <a:pt x="54" y="117"/>
                  </a:lnTo>
                  <a:lnTo>
                    <a:pt x="50" y="133"/>
                  </a:lnTo>
                  <a:lnTo>
                    <a:pt x="49" y="148"/>
                  </a:lnTo>
                  <a:lnTo>
                    <a:pt x="54" y="162"/>
                  </a:lnTo>
                  <a:lnTo>
                    <a:pt x="73" y="159"/>
                  </a:lnTo>
                  <a:lnTo>
                    <a:pt x="79" y="141"/>
                  </a:lnTo>
                  <a:lnTo>
                    <a:pt x="80" y="120"/>
                  </a:lnTo>
                  <a:lnTo>
                    <a:pt x="87" y="104"/>
                  </a:lnTo>
                  <a:lnTo>
                    <a:pt x="138" y="104"/>
                  </a:lnTo>
                  <a:lnTo>
                    <a:pt x="140" y="103"/>
                  </a:lnTo>
                  <a:close/>
                  <a:moveTo>
                    <a:pt x="138" y="104"/>
                  </a:moveTo>
                  <a:lnTo>
                    <a:pt x="101" y="104"/>
                  </a:lnTo>
                  <a:lnTo>
                    <a:pt x="111" y="107"/>
                  </a:lnTo>
                  <a:lnTo>
                    <a:pt x="121" y="111"/>
                  </a:lnTo>
                  <a:lnTo>
                    <a:pt x="133" y="112"/>
                  </a:lnTo>
                  <a:lnTo>
                    <a:pt x="137" y="105"/>
                  </a:lnTo>
                  <a:lnTo>
                    <a:pt x="138" y="104"/>
                  </a:lnTo>
                  <a:close/>
                  <a:moveTo>
                    <a:pt x="96" y="0"/>
                  </a:moveTo>
                  <a:lnTo>
                    <a:pt x="66" y="21"/>
                  </a:lnTo>
                  <a:lnTo>
                    <a:pt x="38" y="44"/>
                  </a:lnTo>
                  <a:lnTo>
                    <a:pt x="15" y="72"/>
                  </a:lnTo>
                  <a:lnTo>
                    <a:pt x="0" y="108"/>
                  </a:lnTo>
                  <a:lnTo>
                    <a:pt x="16" y="112"/>
                  </a:lnTo>
                  <a:lnTo>
                    <a:pt x="31" y="108"/>
                  </a:lnTo>
                  <a:lnTo>
                    <a:pt x="46" y="103"/>
                  </a:lnTo>
                  <a:lnTo>
                    <a:pt x="140" y="103"/>
                  </a:lnTo>
                  <a:lnTo>
                    <a:pt x="143" y="100"/>
                  </a:lnTo>
                  <a:lnTo>
                    <a:pt x="146" y="92"/>
                  </a:lnTo>
                  <a:lnTo>
                    <a:pt x="136" y="82"/>
                  </a:lnTo>
                  <a:lnTo>
                    <a:pt x="125" y="81"/>
                  </a:lnTo>
                  <a:lnTo>
                    <a:pt x="54" y="81"/>
                  </a:lnTo>
                  <a:lnTo>
                    <a:pt x="51" y="76"/>
                  </a:lnTo>
                  <a:lnTo>
                    <a:pt x="46" y="75"/>
                  </a:lnTo>
                  <a:lnTo>
                    <a:pt x="49" y="64"/>
                  </a:lnTo>
                  <a:lnTo>
                    <a:pt x="60" y="62"/>
                  </a:lnTo>
                  <a:lnTo>
                    <a:pt x="66" y="54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103" y="32"/>
                  </a:lnTo>
                  <a:lnTo>
                    <a:pt x="106" y="15"/>
                  </a:lnTo>
                  <a:lnTo>
                    <a:pt x="96" y="0"/>
                  </a:lnTo>
                  <a:close/>
                  <a:moveTo>
                    <a:pt x="95" y="54"/>
                  </a:moveTo>
                  <a:lnTo>
                    <a:pt x="66" y="54"/>
                  </a:lnTo>
                  <a:lnTo>
                    <a:pt x="76" y="57"/>
                  </a:lnTo>
                  <a:lnTo>
                    <a:pt x="63" y="72"/>
                  </a:lnTo>
                  <a:lnTo>
                    <a:pt x="62" y="79"/>
                  </a:lnTo>
                  <a:lnTo>
                    <a:pt x="54" y="81"/>
                  </a:lnTo>
                  <a:lnTo>
                    <a:pt x="125" y="81"/>
                  </a:lnTo>
                  <a:lnTo>
                    <a:pt x="120" y="80"/>
                  </a:lnTo>
                  <a:lnTo>
                    <a:pt x="103" y="78"/>
                  </a:lnTo>
                  <a:lnTo>
                    <a:pt x="92" y="71"/>
                  </a:lnTo>
                  <a:lnTo>
                    <a:pt x="95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258" y="2409"/>
              <a:ext cx="61" cy="142"/>
            </a:xfrm>
            <a:custGeom>
              <a:avLst/>
              <a:gdLst>
                <a:gd name="T0" fmla="+- 0 8310 8258"/>
                <a:gd name="T1" fmla="*/ T0 w 61"/>
                <a:gd name="T2" fmla="+- 0 2409 2409"/>
                <a:gd name="T3" fmla="*/ 2409 h 142"/>
                <a:gd name="T4" fmla="+- 0 8294 8258"/>
                <a:gd name="T5" fmla="*/ T4 w 61"/>
                <a:gd name="T6" fmla="+- 0 2413 2409"/>
                <a:gd name="T7" fmla="*/ 2413 h 142"/>
                <a:gd name="T8" fmla="+- 0 8283 8258"/>
                <a:gd name="T9" fmla="*/ T8 w 61"/>
                <a:gd name="T10" fmla="+- 0 2448 2409"/>
                <a:gd name="T11" fmla="*/ 2448 h 142"/>
                <a:gd name="T12" fmla="+- 0 8268 8258"/>
                <a:gd name="T13" fmla="*/ T12 w 61"/>
                <a:gd name="T14" fmla="+- 0 2483 2409"/>
                <a:gd name="T15" fmla="*/ 2483 h 142"/>
                <a:gd name="T16" fmla="+- 0 8258 8258"/>
                <a:gd name="T17" fmla="*/ T16 w 61"/>
                <a:gd name="T18" fmla="+- 0 2517 2409"/>
                <a:gd name="T19" fmla="*/ 2517 h 142"/>
                <a:gd name="T20" fmla="+- 0 8260 8258"/>
                <a:gd name="T21" fmla="*/ T20 w 61"/>
                <a:gd name="T22" fmla="+- 0 2550 2409"/>
                <a:gd name="T23" fmla="*/ 2550 h 142"/>
                <a:gd name="T24" fmla="+- 0 8286 8258"/>
                <a:gd name="T25" fmla="*/ T24 w 61"/>
                <a:gd name="T26" fmla="+- 0 2530 2409"/>
                <a:gd name="T27" fmla="*/ 2530 h 142"/>
                <a:gd name="T28" fmla="+- 0 8296 8258"/>
                <a:gd name="T29" fmla="*/ T28 w 61"/>
                <a:gd name="T30" fmla="+- 0 2494 2409"/>
                <a:gd name="T31" fmla="*/ 2494 h 142"/>
                <a:gd name="T32" fmla="+- 0 8303 8258"/>
                <a:gd name="T33" fmla="*/ T32 w 61"/>
                <a:gd name="T34" fmla="+- 0 2456 2409"/>
                <a:gd name="T35" fmla="*/ 2456 h 142"/>
                <a:gd name="T36" fmla="+- 0 8319 8258"/>
                <a:gd name="T37" fmla="*/ T36 w 61"/>
                <a:gd name="T38" fmla="+- 0 2425 2409"/>
                <a:gd name="T39" fmla="*/ 2425 h 142"/>
                <a:gd name="T40" fmla="+- 0 8309 8258"/>
                <a:gd name="T41" fmla="*/ T40 w 61"/>
                <a:gd name="T42" fmla="+- 0 2423 2409"/>
                <a:gd name="T43" fmla="*/ 2423 h 142"/>
                <a:gd name="T44" fmla="+- 0 8310 8258"/>
                <a:gd name="T45" fmla="*/ T44 w 61"/>
                <a:gd name="T46" fmla="+- 0 2409 2409"/>
                <a:gd name="T47" fmla="*/ 2409 h 1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1" h="142">
                  <a:moveTo>
                    <a:pt x="52" y="0"/>
                  </a:moveTo>
                  <a:lnTo>
                    <a:pt x="36" y="4"/>
                  </a:lnTo>
                  <a:lnTo>
                    <a:pt x="25" y="39"/>
                  </a:lnTo>
                  <a:lnTo>
                    <a:pt x="10" y="74"/>
                  </a:lnTo>
                  <a:lnTo>
                    <a:pt x="0" y="108"/>
                  </a:lnTo>
                  <a:lnTo>
                    <a:pt x="2" y="141"/>
                  </a:lnTo>
                  <a:lnTo>
                    <a:pt x="28" y="121"/>
                  </a:lnTo>
                  <a:lnTo>
                    <a:pt x="38" y="85"/>
                  </a:lnTo>
                  <a:lnTo>
                    <a:pt x="45" y="47"/>
                  </a:lnTo>
                  <a:lnTo>
                    <a:pt x="61" y="16"/>
                  </a:lnTo>
                  <a:lnTo>
                    <a:pt x="51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28" y="2394"/>
              <a:ext cx="59" cy="155"/>
            </a:xfrm>
            <a:custGeom>
              <a:avLst/>
              <a:gdLst>
                <a:gd name="T0" fmla="+- 0 9066 9028"/>
                <a:gd name="T1" fmla="*/ T0 w 59"/>
                <a:gd name="T2" fmla="+- 0 2394 2394"/>
                <a:gd name="T3" fmla="*/ 2394 h 155"/>
                <a:gd name="T4" fmla="+- 0 9053 9028"/>
                <a:gd name="T5" fmla="*/ T4 w 59"/>
                <a:gd name="T6" fmla="+- 0 2400 2394"/>
                <a:gd name="T7" fmla="*/ 2400 h 155"/>
                <a:gd name="T8" fmla="+- 0 9049 9028"/>
                <a:gd name="T9" fmla="*/ T8 w 59"/>
                <a:gd name="T10" fmla="+- 0 2435 2394"/>
                <a:gd name="T11" fmla="*/ 2435 h 155"/>
                <a:gd name="T12" fmla="+- 0 9032 9028"/>
                <a:gd name="T13" fmla="*/ T12 w 59"/>
                <a:gd name="T14" fmla="+- 0 2508 2394"/>
                <a:gd name="T15" fmla="*/ 2508 h 155"/>
                <a:gd name="T16" fmla="+- 0 9028 9028"/>
                <a:gd name="T17" fmla="*/ T16 w 59"/>
                <a:gd name="T18" fmla="+- 0 2542 2394"/>
                <a:gd name="T19" fmla="*/ 2542 h 155"/>
                <a:gd name="T20" fmla="+- 0 9041 9028"/>
                <a:gd name="T21" fmla="*/ T20 w 59"/>
                <a:gd name="T22" fmla="+- 0 2549 2394"/>
                <a:gd name="T23" fmla="*/ 2549 h 155"/>
                <a:gd name="T24" fmla="+- 0 9051 9028"/>
                <a:gd name="T25" fmla="*/ T24 w 59"/>
                <a:gd name="T26" fmla="+- 0 2545 2394"/>
                <a:gd name="T27" fmla="*/ 2545 h 155"/>
                <a:gd name="T28" fmla="+- 0 9061 9028"/>
                <a:gd name="T29" fmla="*/ T28 w 59"/>
                <a:gd name="T30" fmla="+- 0 2538 2394"/>
                <a:gd name="T31" fmla="*/ 2538 h 155"/>
                <a:gd name="T32" fmla="+- 0 9060 9028"/>
                <a:gd name="T33" fmla="*/ T32 w 59"/>
                <a:gd name="T34" fmla="+- 0 2503 2394"/>
                <a:gd name="T35" fmla="*/ 2503 h 155"/>
                <a:gd name="T36" fmla="+- 0 9068 9028"/>
                <a:gd name="T37" fmla="*/ T36 w 59"/>
                <a:gd name="T38" fmla="+- 0 2467 2394"/>
                <a:gd name="T39" fmla="*/ 2467 h 155"/>
                <a:gd name="T40" fmla="+- 0 9079 9028"/>
                <a:gd name="T41" fmla="*/ T40 w 59"/>
                <a:gd name="T42" fmla="+- 0 2435 2394"/>
                <a:gd name="T43" fmla="*/ 2435 h 155"/>
                <a:gd name="T44" fmla="+- 0 9087 9028"/>
                <a:gd name="T45" fmla="*/ T44 w 59"/>
                <a:gd name="T46" fmla="+- 0 2409 2394"/>
                <a:gd name="T47" fmla="*/ 2409 h 155"/>
                <a:gd name="T48" fmla="+- 0 9082 9028"/>
                <a:gd name="T49" fmla="*/ T48 w 59"/>
                <a:gd name="T50" fmla="+- 0 2396 2394"/>
                <a:gd name="T51" fmla="*/ 2396 h 155"/>
                <a:gd name="T52" fmla="+- 0 9066 9028"/>
                <a:gd name="T53" fmla="*/ T52 w 59"/>
                <a:gd name="T54" fmla="+- 0 2394 2394"/>
                <a:gd name="T55" fmla="*/ 2394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59" h="155">
                  <a:moveTo>
                    <a:pt x="38" y="0"/>
                  </a:moveTo>
                  <a:lnTo>
                    <a:pt x="25" y="6"/>
                  </a:lnTo>
                  <a:lnTo>
                    <a:pt x="21" y="41"/>
                  </a:lnTo>
                  <a:lnTo>
                    <a:pt x="4" y="114"/>
                  </a:lnTo>
                  <a:lnTo>
                    <a:pt x="0" y="148"/>
                  </a:lnTo>
                  <a:lnTo>
                    <a:pt x="13" y="155"/>
                  </a:lnTo>
                  <a:lnTo>
                    <a:pt x="23" y="151"/>
                  </a:lnTo>
                  <a:lnTo>
                    <a:pt x="33" y="144"/>
                  </a:lnTo>
                  <a:lnTo>
                    <a:pt x="32" y="109"/>
                  </a:lnTo>
                  <a:lnTo>
                    <a:pt x="40" y="73"/>
                  </a:lnTo>
                  <a:lnTo>
                    <a:pt x="51" y="41"/>
                  </a:lnTo>
                  <a:lnTo>
                    <a:pt x="59" y="15"/>
                  </a:lnTo>
                  <a:lnTo>
                    <a:pt x="5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640" y="2409"/>
              <a:ext cx="56" cy="138"/>
            </a:xfrm>
            <a:custGeom>
              <a:avLst/>
              <a:gdLst>
                <a:gd name="T0" fmla="+- 0 8686 8640"/>
                <a:gd name="T1" fmla="*/ T0 w 56"/>
                <a:gd name="T2" fmla="+- 0 2409 2409"/>
                <a:gd name="T3" fmla="*/ 2409 h 138"/>
                <a:gd name="T4" fmla="+- 0 8671 8640"/>
                <a:gd name="T5" fmla="*/ T4 w 56"/>
                <a:gd name="T6" fmla="+- 0 2435 2409"/>
                <a:gd name="T7" fmla="*/ 2435 h 138"/>
                <a:gd name="T8" fmla="+- 0 8660 8640"/>
                <a:gd name="T9" fmla="*/ T8 w 56"/>
                <a:gd name="T10" fmla="+- 0 2466 2409"/>
                <a:gd name="T11" fmla="*/ 2466 h 138"/>
                <a:gd name="T12" fmla="+- 0 8651 8640"/>
                <a:gd name="T13" fmla="*/ T12 w 56"/>
                <a:gd name="T14" fmla="+- 0 2499 2409"/>
                <a:gd name="T15" fmla="*/ 2499 h 138"/>
                <a:gd name="T16" fmla="+- 0 8640 8640"/>
                <a:gd name="T17" fmla="*/ T16 w 56"/>
                <a:gd name="T18" fmla="+- 0 2530 2409"/>
                <a:gd name="T19" fmla="*/ 2530 h 138"/>
                <a:gd name="T20" fmla="+- 0 8647 8640"/>
                <a:gd name="T21" fmla="*/ T20 w 56"/>
                <a:gd name="T22" fmla="+- 0 2537 2409"/>
                <a:gd name="T23" fmla="*/ 2537 h 138"/>
                <a:gd name="T24" fmla="+- 0 8651 8640"/>
                <a:gd name="T25" fmla="*/ T24 w 56"/>
                <a:gd name="T26" fmla="+- 0 2546 2409"/>
                <a:gd name="T27" fmla="*/ 2546 h 138"/>
                <a:gd name="T28" fmla="+- 0 8665 8640"/>
                <a:gd name="T29" fmla="*/ T28 w 56"/>
                <a:gd name="T30" fmla="+- 0 2546 2409"/>
                <a:gd name="T31" fmla="*/ 2546 h 138"/>
                <a:gd name="T32" fmla="+- 0 8674 8640"/>
                <a:gd name="T33" fmla="*/ T32 w 56"/>
                <a:gd name="T34" fmla="+- 0 2510 2409"/>
                <a:gd name="T35" fmla="*/ 2510 h 138"/>
                <a:gd name="T36" fmla="+- 0 8688 8640"/>
                <a:gd name="T37" fmla="*/ T36 w 56"/>
                <a:gd name="T38" fmla="+- 0 2470 2409"/>
                <a:gd name="T39" fmla="*/ 2470 h 138"/>
                <a:gd name="T40" fmla="+- 0 8696 8640"/>
                <a:gd name="T41" fmla="*/ T40 w 56"/>
                <a:gd name="T42" fmla="+- 0 2434 2409"/>
                <a:gd name="T43" fmla="*/ 2434 h 138"/>
                <a:gd name="T44" fmla="+- 0 8686 8640"/>
                <a:gd name="T45" fmla="*/ T44 w 56"/>
                <a:gd name="T46" fmla="+- 0 2409 2409"/>
                <a:gd name="T47" fmla="*/ 2409 h 1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6" h="138">
                  <a:moveTo>
                    <a:pt x="46" y="0"/>
                  </a:moveTo>
                  <a:lnTo>
                    <a:pt x="31" y="26"/>
                  </a:lnTo>
                  <a:lnTo>
                    <a:pt x="20" y="57"/>
                  </a:lnTo>
                  <a:lnTo>
                    <a:pt x="11" y="90"/>
                  </a:lnTo>
                  <a:lnTo>
                    <a:pt x="0" y="121"/>
                  </a:lnTo>
                  <a:lnTo>
                    <a:pt x="7" y="128"/>
                  </a:lnTo>
                  <a:lnTo>
                    <a:pt x="11" y="137"/>
                  </a:lnTo>
                  <a:lnTo>
                    <a:pt x="25" y="137"/>
                  </a:lnTo>
                  <a:lnTo>
                    <a:pt x="34" y="101"/>
                  </a:lnTo>
                  <a:lnTo>
                    <a:pt x="48" y="61"/>
                  </a:lnTo>
                  <a:lnTo>
                    <a:pt x="56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429"/>
            <p:cNvSpPr>
              <a:spLocks/>
            </p:cNvSpPr>
            <p:nvPr/>
          </p:nvSpPr>
          <p:spPr bwMode="auto">
            <a:xfrm>
              <a:off x="8335" y="2402"/>
              <a:ext cx="113" cy="144"/>
            </a:xfrm>
            <a:custGeom>
              <a:avLst/>
              <a:gdLst>
                <a:gd name="T0" fmla="+- 0 8440 8335"/>
                <a:gd name="T1" fmla="*/ T0 w 113"/>
                <a:gd name="T2" fmla="+- 0 2538 2402"/>
                <a:gd name="T3" fmla="*/ 2538 h 144"/>
                <a:gd name="T4" fmla="+- 0 8393 8335"/>
                <a:gd name="T5" fmla="*/ T4 w 113"/>
                <a:gd name="T6" fmla="+- 0 2538 2402"/>
                <a:gd name="T7" fmla="*/ 2538 h 144"/>
                <a:gd name="T8" fmla="+- 0 8417 8335"/>
                <a:gd name="T9" fmla="*/ T8 w 113"/>
                <a:gd name="T10" fmla="+- 0 2541 2402"/>
                <a:gd name="T11" fmla="*/ 2541 h 144"/>
                <a:gd name="T12" fmla="+- 0 8436 8335"/>
                <a:gd name="T13" fmla="*/ T12 w 113"/>
                <a:gd name="T14" fmla="+- 0 2546 2402"/>
                <a:gd name="T15" fmla="*/ 2546 h 144"/>
                <a:gd name="T16" fmla="+- 0 8440 8335"/>
                <a:gd name="T17" fmla="*/ T16 w 113"/>
                <a:gd name="T18" fmla="+- 0 2538 2402"/>
                <a:gd name="T19" fmla="*/ 2538 h 144"/>
                <a:gd name="T20" fmla="+- 0 8448 8335"/>
                <a:gd name="T21" fmla="*/ T20 w 113"/>
                <a:gd name="T22" fmla="+- 0 2429 2402"/>
                <a:gd name="T23" fmla="*/ 2429 h 144"/>
                <a:gd name="T24" fmla="+- 0 8410 8335"/>
                <a:gd name="T25" fmla="*/ T24 w 113"/>
                <a:gd name="T26" fmla="+- 0 2429 2402"/>
                <a:gd name="T27" fmla="*/ 2429 h 144"/>
                <a:gd name="T28" fmla="+- 0 8423 8335"/>
                <a:gd name="T29" fmla="*/ T28 w 113"/>
                <a:gd name="T30" fmla="+- 0 2438 2402"/>
                <a:gd name="T31" fmla="*/ 2438 h 144"/>
                <a:gd name="T32" fmla="+- 0 8405 8335"/>
                <a:gd name="T33" fmla="*/ T32 w 113"/>
                <a:gd name="T34" fmla="+- 0 2459 2402"/>
                <a:gd name="T35" fmla="*/ 2459 h 144"/>
                <a:gd name="T36" fmla="+- 0 8384 8335"/>
                <a:gd name="T37" fmla="*/ T36 w 113"/>
                <a:gd name="T38" fmla="+- 0 2478 2402"/>
                <a:gd name="T39" fmla="*/ 2478 h 144"/>
                <a:gd name="T40" fmla="+- 0 8360 8335"/>
                <a:gd name="T41" fmla="*/ T40 w 113"/>
                <a:gd name="T42" fmla="+- 0 2494 2402"/>
                <a:gd name="T43" fmla="*/ 2494 h 144"/>
                <a:gd name="T44" fmla="+- 0 8335 8335"/>
                <a:gd name="T45" fmla="*/ T44 w 113"/>
                <a:gd name="T46" fmla="+- 0 2509 2402"/>
                <a:gd name="T47" fmla="*/ 2509 h 144"/>
                <a:gd name="T48" fmla="+- 0 8339 8335"/>
                <a:gd name="T49" fmla="*/ T48 w 113"/>
                <a:gd name="T50" fmla="+- 0 2526 2402"/>
                <a:gd name="T51" fmla="*/ 2526 h 144"/>
                <a:gd name="T52" fmla="+- 0 8336 8335"/>
                <a:gd name="T53" fmla="*/ T52 w 113"/>
                <a:gd name="T54" fmla="+- 0 2530 2402"/>
                <a:gd name="T55" fmla="*/ 2530 h 144"/>
                <a:gd name="T56" fmla="+- 0 8348 8335"/>
                <a:gd name="T57" fmla="*/ T56 w 113"/>
                <a:gd name="T58" fmla="+- 0 2542 2402"/>
                <a:gd name="T59" fmla="*/ 2542 h 144"/>
                <a:gd name="T60" fmla="+- 0 8369 8335"/>
                <a:gd name="T61" fmla="*/ T60 w 113"/>
                <a:gd name="T62" fmla="+- 0 2538 2402"/>
                <a:gd name="T63" fmla="*/ 2538 h 144"/>
                <a:gd name="T64" fmla="+- 0 8393 8335"/>
                <a:gd name="T65" fmla="*/ T64 w 113"/>
                <a:gd name="T66" fmla="+- 0 2538 2402"/>
                <a:gd name="T67" fmla="*/ 2538 h 144"/>
                <a:gd name="T68" fmla="+- 0 8440 8335"/>
                <a:gd name="T69" fmla="*/ T68 w 113"/>
                <a:gd name="T70" fmla="+- 0 2538 2402"/>
                <a:gd name="T71" fmla="*/ 2538 h 144"/>
                <a:gd name="T72" fmla="+- 0 8444 8335"/>
                <a:gd name="T73" fmla="*/ T72 w 113"/>
                <a:gd name="T74" fmla="+- 0 2530 2402"/>
                <a:gd name="T75" fmla="*/ 2530 h 144"/>
                <a:gd name="T76" fmla="+- 0 8448 8335"/>
                <a:gd name="T77" fmla="*/ T76 w 113"/>
                <a:gd name="T78" fmla="+- 0 2521 2402"/>
                <a:gd name="T79" fmla="*/ 2521 h 144"/>
                <a:gd name="T80" fmla="+- 0 8437 8335"/>
                <a:gd name="T81" fmla="*/ T80 w 113"/>
                <a:gd name="T82" fmla="+- 0 2515 2402"/>
                <a:gd name="T83" fmla="*/ 2515 h 144"/>
                <a:gd name="T84" fmla="+- 0 8420 8335"/>
                <a:gd name="T85" fmla="*/ T84 w 113"/>
                <a:gd name="T86" fmla="+- 0 2513 2402"/>
                <a:gd name="T87" fmla="*/ 2513 h 144"/>
                <a:gd name="T88" fmla="+- 0 8403 8335"/>
                <a:gd name="T89" fmla="*/ T88 w 113"/>
                <a:gd name="T90" fmla="+- 0 2513 2402"/>
                <a:gd name="T91" fmla="*/ 2513 h 144"/>
                <a:gd name="T92" fmla="+- 0 8390 8335"/>
                <a:gd name="T93" fmla="*/ T92 w 113"/>
                <a:gd name="T94" fmla="+- 0 2509 2402"/>
                <a:gd name="T95" fmla="*/ 2509 h 144"/>
                <a:gd name="T96" fmla="+- 0 8406 8335"/>
                <a:gd name="T97" fmla="*/ T96 w 113"/>
                <a:gd name="T98" fmla="+- 0 2487 2402"/>
                <a:gd name="T99" fmla="*/ 2487 h 144"/>
                <a:gd name="T100" fmla="+- 0 8428 8335"/>
                <a:gd name="T101" fmla="*/ T100 w 113"/>
                <a:gd name="T102" fmla="+- 0 2470 2402"/>
                <a:gd name="T103" fmla="*/ 2470 h 144"/>
                <a:gd name="T104" fmla="+- 0 8445 8335"/>
                <a:gd name="T105" fmla="*/ T104 w 113"/>
                <a:gd name="T106" fmla="+- 0 2452 2402"/>
                <a:gd name="T107" fmla="*/ 2452 h 144"/>
                <a:gd name="T108" fmla="+- 0 8448 8335"/>
                <a:gd name="T109" fmla="*/ T108 w 113"/>
                <a:gd name="T110" fmla="+- 0 2429 2402"/>
                <a:gd name="T111" fmla="*/ 2429 h 144"/>
                <a:gd name="T112" fmla="+- 0 8416 8335"/>
                <a:gd name="T113" fmla="*/ T112 w 113"/>
                <a:gd name="T114" fmla="+- 0 2402 2402"/>
                <a:gd name="T115" fmla="*/ 2402 h 144"/>
                <a:gd name="T116" fmla="+- 0 8389 8335"/>
                <a:gd name="T117" fmla="*/ T116 w 113"/>
                <a:gd name="T118" fmla="+- 0 2406 2402"/>
                <a:gd name="T119" fmla="*/ 2406 h 144"/>
                <a:gd name="T120" fmla="+- 0 8360 8335"/>
                <a:gd name="T121" fmla="*/ T120 w 113"/>
                <a:gd name="T122" fmla="+- 0 2413 2402"/>
                <a:gd name="T123" fmla="*/ 2413 h 144"/>
                <a:gd name="T124" fmla="+- 0 8360 8335"/>
                <a:gd name="T125" fmla="*/ T124 w 113"/>
                <a:gd name="T126" fmla="+- 0 2423 2402"/>
                <a:gd name="T127" fmla="*/ 2423 h 144"/>
                <a:gd name="T128" fmla="+- 0 8360 8335"/>
                <a:gd name="T129" fmla="*/ T128 w 113"/>
                <a:gd name="T130" fmla="+- 0 2433 2402"/>
                <a:gd name="T131" fmla="*/ 2433 h 144"/>
                <a:gd name="T132" fmla="+- 0 8365 8335"/>
                <a:gd name="T133" fmla="*/ T132 w 113"/>
                <a:gd name="T134" fmla="+- 0 2438 2402"/>
                <a:gd name="T135" fmla="*/ 2438 h 144"/>
                <a:gd name="T136" fmla="+- 0 8377 8335"/>
                <a:gd name="T137" fmla="*/ T136 w 113"/>
                <a:gd name="T138" fmla="+- 0 2439 2402"/>
                <a:gd name="T139" fmla="*/ 2439 h 144"/>
                <a:gd name="T140" fmla="+- 0 8393 8335"/>
                <a:gd name="T141" fmla="*/ T140 w 113"/>
                <a:gd name="T142" fmla="+- 0 2432 2402"/>
                <a:gd name="T143" fmla="*/ 2432 h 144"/>
                <a:gd name="T144" fmla="+- 0 8410 8335"/>
                <a:gd name="T145" fmla="*/ T144 w 113"/>
                <a:gd name="T146" fmla="+- 0 2429 2402"/>
                <a:gd name="T147" fmla="*/ 2429 h 144"/>
                <a:gd name="T148" fmla="+- 0 8448 8335"/>
                <a:gd name="T149" fmla="*/ T148 w 113"/>
                <a:gd name="T150" fmla="+- 0 2429 2402"/>
                <a:gd name="T151" fmla="*/ 2429 h 144"/>
                <a:gd name="T152" fmla="+- 0 8448 8335"/>
                <a:gd name="T153" fmla="*/ T152 w 113"/>
                <a:gd name="T154" fmla="+- 0 2425 2402"/>
                <a:gd name="T155" fmla="*/ 2425 h 144"/>
                <a:gd name="T156" fmla="+- 0 8436 8335"/>
                <a:gd name="T157" fmla="*/ T156 w 113"/>
                <a:gd name="T158" fmla="+- 0 2407 2402"/>
                <a:gd name="T159" fmla="*/ 2407 h 144"/>
                <a:gd name="T160" fmla="+- 0 8416 8335"/>
                <a:gd name="T161" fmla="*/ T160 w 113"/>
                <a:gd name="T162" fmla="+- 0 2402 2402"/>
                <a:gd name="T163" fmla="*/ 2402 h 1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13" h="144">
                  <a:moveTo>
                    <a:pt x="105" y="136"/>
                  </a:moveTo>
                  <a:lnTo>
                    <a:pt x="58" y="136"/>
                  </a:lnTo>
                  <a:lnTo>
                    <a:pt x="82" y="139"/>
                  </a:lnTo>
                  <a:lnTo>
                    <a:pt x="101" y="144"/>
                  </a:lnTo>
                  <a:lnTo>
                    <a:pt x="105" y="136"/>
                  </a:lnTo>
                  <a:close/>
                  <a:moveTo>
                    <a:pt x="113" y="27"/>
                  </a:moveTo>
                  <a:lnTo>
                    <a:pt x="75" y="27"/>
                  </a:lnTo>
                  <a:lnTo>
                    <a:pt x="88" y="36"/>
                  </a:lnTo>
                  <a:lnTo>
                    <a:pt x="70" y="57"/>
                  </a:lnTo>
                  <a:lnTo>
                    <a:pt x="49" y="76"/>
                  </a:lnTo>
                  <a:lnTo>
                    <a:pt x="25" y="92"/>
                  </a:lnTo>
                  <a:lnTo>
                    <a:pt x="0" y="107"/>
                  </a:lnTo>
                  <a:lnTo>
                    <a:pt x="4" y="124"/>
                  </a:lnTo>
                  <a:lnTo>
                    <a:pt x="1" y="128"/>
                  </a:lnTo>
                  <a:lnTo>
                    <a:pt x="13" y="140"/>
                  </a:lnTo>
                  <a:lnTo>
                    <a:pt x="34" y="136"/>
                  </a:lnTo>
                  <a:lnTo>
                    <a:pt x="58" y="136"/>
                  </a:lnTo>
                  <a:lnTo>
                    <a:pt x="105" y="136"/>
                  </a:lnTo>
                  <a:lnTo>
                    <a:pt x="109" y="128"/>
                  </a:lnTo>
                  <a:lnTo>
                    <a:pt x="113" y="119"/>
                  </a:lnTo>
                  <a:lnTo>
                    <a:pt x="102" y="113"/>
                  </a:lnTo>
                  <a:lnTo>
                    <a:pt x="85" y="111"/>
                  </a:lnTo>
                  <a:lnTo>
                    <a:pt x="68" y="111"/>
                  </a:lnTo>
                  <a:lnTo>
                    <a:pt x="55" y="107"/>
                  </a:lnTo>
                  <a:lnTo>
                    <a:pt x="71" y="85"/>
                  </a:lnTo>
                  <a:lnTo>
                    <a:pt x="93" y="68"/>
                  </a:lnTo>
                  <a:lnTo>
                    <a:pt x="110" y="50"/>
                  </a:lnTo>
                  <a:lnTo>
                    <a:pt x="113" y="27"/>
                  </a:lnTo>
                  <a:close/>
                  <a:moveTo>
                    <a:pt x="81" y="0"/>
                  </a:moveTo>
                  <a:lnTo>
                    <a:pt x="54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25" y="31"/>
                  </a:lnTo>
                  <a:lnTo>
                    <a:pt x="30" y="36"/>
                  </a:lnTo>
                  <a:lnTo>
                    <a:pt x="42" y="37"/>
                  </a:lnTo>
                  <a:lnTo>
                    <a:pt x="58" y="30"/>
                  </a:lnTo>
                  <a:lnTo>
                    <a:pt x="75" y="27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01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AutoShape 428"/>
            <p:cNvSpPr>
              <a:spLocks/>
            </p:cNvSpPr>
            <p:nvPr/>
          </p:nvSpPr>
          <p:spPr bwMode="auto">
            <a:xfrm>
              <a:off x="7892" y="2413"/>
              <a:ext cx="56" cy="129"/>
            </a:xfrm>
            <a:custGeom>
              <a:avLst/>
              <a:gdLst>
                <a:gd name="T0" fmla="+- 0 7938 7892"/>
                <a:gd name="T1" fmla="*/ T0 w 56"/>
                <a:gd name="T2" fmla="+- 0 2413 2413"/>
                <a:gd name="T3" fmla="*/ 2413 h 129"/>
                <a:gd name="T4" fmla="+- 0 7926 7892"/>
                <a:gd name="T5" fmla="*/ T4 w 56"/>
                <a:gd name="T6" fmla="+- 0 2417 2413"/>
                <a:gd name="T7" fmla="*/ 2417 h 129"/>
                <a:gd name="T8" fmla="+- 0 7913 7892"/>
                <a:gd name="T9" fmla="*/ T8 w 56"/>
                <a:gd name="T10" fmla="+- 0 2447 2413"/>
                <a:gd name="T11" fmla="*/ 2447 h 129"/>
                <a:gd name="T12" fmla="+- 0 7900 7892"/>
                <a:gd name="T13" fmla="*/ T12 w 56"/>
                <a:gd name="T14" fmla="+- 0 2479 2413"/>
                <a:gd name="T15" fmla="*/ 2479 h 129"/>
                <a:gd name="T16" fmla="+- 0 7892 7892"/>
                <a:gd name="T17" fmla="*/ T16 w 56"/>
                <a:gd name="T18" fmla="+- 0 2512 2413"/>
                <a:gd name="T19" fmla="*/ 2512 h 129"/>
                <a:gd name="T20" fmla="+- 0 7893 7892"/>
                <a:gd name="T21" fmla="*/ T20 w 56"/>
                <a:gd name="T22" fmla="+- 0 2542 2413"/>
                <a:gd name="T23" fmla="*/ 2542 h 129"/>
                <a:gd name="T24" fmla="+- 0 7917 7892"/>
                <a:gd name="T25" fmla="*/ T24 w 56"/>
                <a:gd name="T26" fmla="+- 0 2522 2413"/>
                <a:gd name="T27" fmla="*/ 2522 h 129"/>
                <a:gd name="T28" fmla="+- 0 7928 7892"/>
                <a:gd name="T29" fmla="*/ T28 w 56"/>
                <a:gd name="T30" fmla="+- 0 2490 2413"/>
                <a:gd name="T31" fmla="*/ 2490 h 129"/>
                <a:gd name="T32" fmla="+- 0 7936 7892"/>
                <a:gd name="T33" fmla="*/ T32 w 56"/>
                <a:gd name="T34" fmla="+- 0 2453 2413"/>
                <a:gd name="T35" fmla="*/ 2453 h 129"/>
                <a:gd name="T36" fmla="+- 0 7947 7892"/>
                <a:gd name="T37" fmla="*/ T36 w 56"/>
                <a:gd name="T38" fmla="+- 0 2423 2413"/>
                <a:gd name="T39" fmla="*/ 2423 h 129"/>
                <a:gd name="T40" fmla="+- 0 7937 7892"/>
                <a:gd name="T41" fmla="*/ T40 w 56"/>
                <a:gd name="T42" fmla="+- 0 2423 2413"/>
                <a:gd name="T43" fmla="*/ 2423 h 129"/>
                <a:gd name="T44" fmla="+- 0 7938 7892"/>
                <a:gd name="T45" fmla="*/ T44 w 56"/>
                <a:gd name="T46" fmla="+- 0 2413 2413"/>
                <a:gd name="T47" fmla="*/ 2413 h 129"/>
                <a:gd name="T48" fmla="+- 0 7947 7892"/>
                <a:gd name="T49" fmla="*/ T48 w 56"/>
                <a:gd name="T50" fmla="+- 0 2421 2413"/>
                <a:gd name="T51" fmla="*/ 2421 h 129"/>
                <a:gd name="T52" fmla="+- 0 7937 7892"/>
                <a:gd name="T53" fmla="*/ T52 w 56"/>
                <a:gd name="T54" fmla="+- 0 2423 2413"/>
                <a:gd name="T55" fmla="*/ 2423 h 129"/>
                <a:gd name="T56" fmla="+- 0 7947 7892"/>
                <a:gd name="T57" fmla="*/ T56 w 56"/>
                <a:gd name="T58" fmla="+- 0 2423 2413"/>
                <a:gd name="T59" fmla="*/ 2423 h 129"/>
                <a:gd name="T60" fmla="+- 0 7947 7892"/>
                <a:gd name="T61" fmla="*/ T60 w 56"/>
                <a:gd name="T62" fmla="+- 0 2421 2413"/>
                <a:gd name="T63" fmla="*/ 2421 h 1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6" h="129">
                  <a:moveTo>
                    <a:pt x="46" y="0"/>
                  </a:moveTo>
                  <a:lnTo>
                    <a:pt x="34" y="4"/>
                  </a:lnTo>
                  <a:lnTo>
                    <a:pt x="21" y="34"/>
                  </a:lnTo>
                  <a:lnTo>
                    <a:pt x="8" y="66"/>
                  </a:lnTo>
                  <a:lnTo>
                    <a:pt x="0" y="99"/>
                  </a:lnTo>
                  <a:lnTo>
                    <a:pt x="1" y="129"/>
                  </a:lnTo>
                  <a:lnTo>
                    <a:pt x="25" y="109"/>
                  </a:lnTo>
                  <a:lnTo>
                    <a:pt x="36" y="77"/>
                  </a:lnTo>
                  <a:lnTo>
                    <a:pt x="44" y="40"/>
                  </a:lnTo>
                  <a:lnTo>
                    <a:pt x="55" y="10"/>
                  </a:lnTo>
                  <a:lnTo>
                    <a:pt x="45" y="10"/>
                  </a:lnTo>
                  <a:lnTo>
                    <a:pt x="46" y="0"/>
                  </a:lnTo>
                  <a:close/>
                  <a:moveTo>
                    <a:pt x="55" y="8"/>
                  </a:moveTo>
                  <a:lnTo>
                    <a:pt x="45" y="10"/>
                  </a:lnTo>
                  <a:lnTo>
                    <a:pt x="55" y="10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146" y="2496"/>
              <a:ext cx="55" cy="37"/>
            </a:xfrm>
            <a:custGeom>
              <a:avLst/>
              <a:gdLst>
                <a:gd name="T0" fmla="+- 0 7200 7146"/>
                <a:gd name="T1" fmla="*/ T0 w 55"/>
                <a:gd name="T2" fmla="+- 0 2496 2496"/>
                <a:gd name="T3" fmla="*/ 2496 h 37"/>
                <a:gd name="T4" fmla="+- 0 7183 7146"/>
                <a:gd name="T5" fmla="*/ T4 w 55"/>
                <a:gd name="T6" fmla="+- 0 2497 2496"/>
                <a:gd name="T7" fmla="*/ 2497 h 37"/>
                <a:gd name="T8" fmla="+- 0 7169 7146"/>
                <a:gd name="T9" fmla="*/ T8 w 55"/>
                <a:gd name="T10" fmla="+- 0 2500 2496"/>
                <a:gd name="T11" fmla="*/ 2500 h 37"/>
                <a:gd name="T12" fmla="+- 0 7157 7146"/>
                <a:gd name="T13" fmla="*/ T12 w 55"/>
                <a:gd name="T14" fmla="+- 0 2506 2496"/>
                <a:gd name="T15" fmla="*/ 2506 h 37"/>
                <a:gd name="T16" fmla="+- 0 7146 7146"/>
                <a:gd name="T17" fmla="*/ T16 w 55"/>
                <a:gd name="T18" fmla="+- 0 2513 2496"/>
                <a:gd name="T19" fmla="*/ 2513 h 37"/>
                <a:gd name="T20" fmla="+- 0 7159 7146"/>
                <a:gd name="T21" fmla="*/ T20 w 55"/>
                <a:gd name="T22" fmla="+- 0 2531 2496"/>
                <a:gd name="T23" fmla="*/ 2531 h 37"/>
                <a:gd name="T24" fmla="+- 0 7178 7146"/>
                <a:gd name="T25" fmla="*/ T24 w 55"/>
                <a:gd name="T26" fmla="+- 0 2533 2496"/>
                <a:gd name="T27" fmla="*/ 2533 h 37"/>
                <a:gd name="T28" fmla="+- 0 7194 7146"/>
                <a:gd name="T29" fmla="*/ T28 w 55"/>
                <a:gd name="T30" fmla="+- 0 2521 2496"/>
                <a:gd name="T31" fmla="*/ 2521 h 37"/>
                <a:gd name="T32" fmla="+- 0 7200 7146"/>
                <a:gd name="T33" fmla="*/ T32 w 55"/>
                <a:gd name="T34" fmla="+- 0 2496 2496"/>
                <a:gd name="T35" fmla="*/ 2496 h 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5" h="37">
                  <a:moveTo>
                    <a:pt x="54" y="0"/>
                  </a:moveTo>
                  <a:lnTo>
                    <a:pt x="37" y="1"/>
                  </a:lnTo>
                  <a:lnTo>
                    <a:pt x="23" y="4"/>
                  </a:lnTo>
                  <a:lnTo>
                    <a:pt x="11" y="10"/>
                  </a:lnTo>
                  <a:lnTo>
                    <a:pt x="0" y="17"/>
                  </a:lnTo>
                  <a:lnTo>
                    <a:pt x="13" y="35"/>
                  </a:lnTo>
                  <a:lnTo>
                    <a:pt x="32" y="37"/>
                  </a:lnTo>
                  <a:lnTo>
                    <a:pt x="48" y="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426"/>
            <p:cNvSpPr>
              <a:spLocks/>
            </p:cNvSpPr>
            <p:nvPr/>
          </p:nvSpPr>
          <p:spPr bwMode="auto">
            <a:xfrm>
              <a:off x="7967" y="2404"/>
              <a:ext cx="108" cy="130"/>
            </a:xfrm>
            <a:custGeom>
              <a:avLst/>
              <a:gdLst>
                <a:gd name="T0" fmla="+- 0 8018 7967"/>
                <a:gd name="T1" fmla="*/ T0 w 108"/>
                <a:gd name="T2" fmla="+- 0 2404 2404"/>
                <a:gd name="T3" fmla="*/ 2404 h 130"/>
                <a:gd name="T4" fmla="+- 0 7997 7967"/>
                <a:gd name="T5" fmla="*/ T4 w 108"/>
                <a:gd name="T6" fmla="+- 0 2432 2404"/>
                <a:gd name="T7" fmla="*/ 2432 h 130"/>
                <a:gd name="T8" fmla="+- 0 7977 7967"/>
                <a:gd name="T9" fmla="*/ T8 w 108"/>
                <a:gd name="T10" fmla="+- 0 2462 2404"/>
                <a:gd name="T11" fmla="*/ 2462 h 130"/>
                <a:gd name="T12" fmla="+- 0 7967 7967"/>
                <a:gd name="T13" fmla="*/ T12 w 108"/>
                <a:gd name="T14" fmla="+- 0 2496 2404"/>
                <a:gd name="T15" fmla="*/ 2496 h 130"/>
                <a:gd name="T16" fmla="+- 0 7977 7967"/>
                <a:gd name="T17" fmla="*/ T16 w 108"/>
                <a:gd name="T18" fmla="+- 0 2534 2404"/>
                <a:gd name="T19" fmla="*/ 2534 h 130"/>
                <a:gd name="T20" fmla="+- 0 8027 7967"/>
                <a:gd name="T21" fmla="*/ T20 w 108"/>
                <a:gd name="T22" fmla="+- 0 2531 2404"/>
                <a:gd name="T23" fmla="*/ 2531 h 130"/>
                <a:gd name="T24" fmla="+- 0 8057 7967"/>
                <a:gd name="T25" fmla="*/ T24 w 108"/>
                <a:gd name="T26" fmla="+- 0 2504 2404"/>
                <a:gd name="T27" fmla="*/ 2504 h 130"/>
                <a:gd name="T28" fmla="+- 0 8007 7967"/>
                <a:gd name="T29" fmla="*/ T28 w 108"/>
                <a:gd name="T30" fmla="+- 0 2504 2404"/>
                <a:gd name="T31" fmla="*/ 2504 h 130"/>
                <a:gd name="T32" fmla="+- 0 7993 7967"/>
                <a:gd name="T33" fmla="*/ T32 w 108"/>
                <a:gd name="T34" fmla="+- 0 2500 2404"/>
                <a:gd name="T35" fmla="*/ 2500 h 130"/>
                <a:gd name="T36" fmla="+- 0 7999 7967"/>
                <a:gd name="T37" fmla="*/ T36 w 108"/>
                <a:gd name="T38" fmla="+- 0 2477 2404"/>
                <a:gd name="T39" fmla="*/ 2477 h 130"/>
                <a:gd name="T40" fmla="+- 0 8007 7967"/>
                <a:gd name="T41" fmla="*/ T40 w 108"/>
                <a:gd name="T42" fmla="+- 0 2456 2404"/>
                <a:gd name="T43" fmla="*/ 2456 h 130"/>
                <a:gd name="T44" fmla="+- 0 8021 7967"/>
                <a:gd name="T45" fmla="*/ T44 w 108"/>
                <a:gd name="T46" fmla="+- 0 2441 2404"/>
                <a:gd name="T47" fmla="*/ 2441 h 130"/>
                <a:gd name="T48" fmla="+- 0 8043 7967"/>
                <a:gd name="T49" fmla="*/ T48 w 108"/>
                <a:gd name="T50" fmla="+- 0 2434 2404"/>
                <a:gd name="T51" fmla="*/ 2434 h 130"/>
                <a:gd name="T52" fmla="+- 0 8067 7967"/>
                <a:gd name="T53" fmla="*/ T52 w 108"/>
                <a:gd name="T54" fmla="+- 0 2434 2404"/>
                <a:gd name="T55" fmla="*/ 2434 h 130"/>
                <a:gd name="T56" fmla="+- 0 8062 7967"/>
                <a:gd name="T57" fmla="*/ T56 w 108"/>
                <a:gd name="T58" fmla="+- 0 2421 2404"/>
                <a:gd name="T59" fmla="*/ 2421 h 130"/>
                <a:gd name="T60" fmla="+- 0 8018 7967"/>
                <a:gd name="T61" fmla="*/ T60 w 108"/>
                <a:gd name="T62" fmla="+- 0 2404 2404"/>
                <a:gd name="T63" fmla="*/ 2404 h 130"/>
                <a:gd name="T64" fmla="+- 0 8067 7967"/>
                <a:gd name="T65" fmla="*/ T64 w 108"/>
                <a:gd name="T66" fmla="+- 0 2434 2404"/>
                <a:gd name="T67" fmla="*/ 2434 h 130"/>
                <a:gd name="T68" fmla="+- 0 8043 7967"/>
                <a:gd name="T69" fmla="*/ T68 w 108"/>
                <a:gd name="T70" fmla="+- 0 2434 2404"/>
                <a:gd name="T71" fmla="*/ 2434 h 130"/>
                <a:gd name="T72" fmla="+- 0 8048 7967"/>
                <a:gd name="T73" fmla="*/ T72 w 108"/>
                <a:gd name="T74" fmla="+- 0 2446 2404"/>
                <a:gd name="T75" fmla="*/ 2446 h 130"/>
                <a:gd name="T76" fmla="+- 0 8047 7967"/>
                <a:gd name="T77" fmla="*/ T76 w 108"/>
                <a:gd name="T78" fmla="+- 0 2459 2404"/>
                <a:gd name="T79" fmla="*/ 2459 h 130"/>
                <a:gd name="T80" fmla="+- 0 8044 7967"/>
                <a:gd name="T81" fmla="*/ T80 w 108"/>
                <a:gd name="T82" fmla="+- 0 2473 2404"/>
                <a:gd name="T83" fmla="*/ 2473 h 130"/>
                <a:gd name="T84" fmla="+- 0 8043 7967"/>
                <a:gd name="T85" fmla="*/ T84 w 108"/>
                <a:gd name="T86" fmla="+- 0 2488 2404"/>
                <a:gd name="T87" fmla="*/ 2488 h 130"/>
                <a:gd name="T88" fmla="+- 0 8033 7967"/>
                <a:gd name="T89" fmla="*/ T88 w 108"/>
                <a:gd name="T90" fmla="+- 0 2495 2404"/>
                <a:gd name="T91" fmla="*/ 2495 h 130"/>
                <a:gd name="T92" fmla="+- 0 8020 7967"/>
                <a:gd name="T93" fmla="*/ T92 w 108"/>
                <a:gd name="T94" fmla="+- 0 2501 2404"/>
                <a:gd name="T95" fmla="*/ 2501 h 130"/>
                <a:gd name="T96" fmla="+- 0 8007 7967"/>
                <a:gd name="T97" fmla="*/ T96 w 108"/>
                <a:gd name="T98" fmla="+- 0 2504 2404"/>
                <a:gd name="T99" fmla="*/ 2504 h 130"/>
                <a:gd name="T100" fmla="+- 0 8057 7967"/>
                <a:gd name="T101" fmla="*/ T100 w 108"/>
                <a:gd name="T102" fmla="+- 0 2504 2404"/>
                <a:gd name="T103" fmla="*/ 2504 h 130"/>
                <a:gd name="T104" fmla="+- 0 8061 7967"/>
                <a:gd name="T105" fmla="*/ T104 w 108"/>
                <a:gd name="T106" fmla="+- 0 2500 2404"/>
                <a:gd name="T107" fmla="*/ 2500 h 130"/>
                <a:gd name="T108" fmla="+- 0 8075 7967"/>
                <a:gd name="T109" fmla="*/ T108 w 108"/>
                <a:gd name="T110" fmla="+- 0 2458 2404"/>
                <a:gd name="T111" fmla="*/ 2458 h 130"/>
                <a:gd name="T112" fmla="+- 0 8067 7967"/>
                <a:gd name="T113" fmla="*/ T112 w 108"/>
                <a:gd name="T114" fmla="+- 0 2434 2404"/>
                <a:gd name="T115" fmla="*/ 2434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08" h="130">
                  <a:moveTo>
                    <a:pt x="51" y="0"/>
                  </a:moveTo>
                  <a:lnTo>
                    <a:pt x="30" y="28"/>
                  </a:lnTo>
                  <a:lnTo>
                    <a:pt x="10" y="58"/>
                  </a:lnTo>
                  <a:lnTo>
                    <a:pt x="0" y="92"/>
                  </a:lnTo>
                  <a:lnTo>
                    <a:pt x="10" y="130"/>
                  </a:lnTo>
                  <a:lnTo>
                    <a:pt x="60" y="127"/>
                  </a:lnTo>
                  <a:lnTo>
                    <a:pt x="90" y="100"/>
                  </a:lnTo>
                  <a:lnTo>
                    <a:pt x="40" y="100"/>
                  </a:lnTo>
                  <a:lnTo>
                    <a:pt x="26" y="96"/>
                  </a:lnTo>
                  <a:lnTo>
                    <a:pt x="32" y="73"/>
                  </a:lnTo>
                  <a:lnTo>
                    <a:pt x="40" y="52"/>
                  </a:lnTo>
                  <a:lnTo>
                    <a:pt x="54" y="37"/>
                  </a:lnTo>
                  <a:lnTo>
                    <a:pt x="76" y="30"/>
                  </a:lnTo>
                  <a:lnTo>
                    <a:pt x="100" y="30"/>
                  </a:lnTo>
                  <a:lnTo>
                    <a:pt x="95" y="17"/>
                  </a:lnTo>
                  <a:lnTo>
                    <a:pt x="51" y="0"/>
                  </a:lnTo>
                  <a:close/>
                  <a:moveTo>
                    <a:pt x="100" y="30"/>
                  </a:moveTo>
                  <a:lnTo>
                    <a:pt x="76" y="30"/>
                  </a:lnTo>
                  <a:lnTo>
                    <a:pt x="81" y="42"/>
                  </a:lnTo>
                  <a:lnTo>
                    <a:pt x="80" y="55"/>
                  </a:lnTo>
                  <a:lnTo>
                    <a:pt x="77" y="69"/>
                  </a:lnTo>
                  <a:lnTo>
                    <a:pt x="76" y="84"/>
                  </a:lnTo>
                  <a:lnTo>
                    <a:pt x="66" y="91"/>
                  </a:lnTo>
                  <a:lnTo>
                    <a:pt x="53" y="97"/>
                  </a:lnTo>
                  <a:lnTo>
                    <a:pt x="40" y="100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108" y="54"/>
                  </a:lnTo>
                  <a:lnTo>
                    <a:pt x="100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993" y="2434"/>
              <a:ext cx="55" cy="71"/>
            </a:xfrm>
            <a:custGeom>
              <a:avLst/>
              <a:gdLst>
                <a:gd name="T0" fmla="+- 0 8043 7993"/>
                <a:gd name="T1" fmla="*/ T0 w 55"/>
                <a:gd name="T2" fmla="+- 0 2434 2434"/>
                <a:gd name="T3" fmla="*/ 2434 h 71"/>
                <a:gd name="T4" fmla="+- 0 8021 7993"/>
                <a:gd name="T5" fmla="*/ T4 w 55"/>
                <a:gd name="T6" fmla="+- 0 2441 2434"/>
                <a:gd name="T7" fmla="*/ 2441 h 71"/>
                <a:gd name="T8" fmla="+- 0 8007 7993"/>
                <a:gd name="T9" fmla="*/ T8 w 55"/>
                <a:gd name="T10" fmla="+- 0 2456 2434"/>
                <a:gd name="T11" fmla="*/ 2456 h 71"/>
                <a:gd name="T12" fmla="+- 0 7999 7993"/>
                <a:gd name="T13" fmla="*/ T12 w 55"/>
                <a:gd name="T14" fmla="+- 0 2477 2434"/>
                <a:gd name="T15" fmla="*/ 2477 h 71"/>
                <a:gd name="T16" fmla="+- 0 7993 7993"/>
                <a:gd name="T17" fmla="*/ T16 w 55"/>
                <a:gd name="T18" fmla="+- 0 2500 2434"/>
                <a:gd name="T19" fmla="*/ 2500 h 71"/>
                <a:gd name="T20" fmla="+- 0 8007 7993"/>
                <a:gd name="T21" fmla="*/ T20 w 55"/>
                <a:gd name="T22" fmla="+- 0 2504 2434"/>
                <a:gd name="T23" fmla="*/ 2504 h 71"/>
                <a:gd name="T24" fmla="+- 0 8020 7993"/>
                <a:gd name="T25" fmla="*/ T24 w 55"/>
                <a:gd name="T26" fmla="+- 0 2501 2434"/>
                <a:gd name="T27" fmla="*/ 2501 h 71"/>
                <a:gd name="T28" fmla="+- 0 8033 7993"/>
                <a:gd name="T29" fmla="*/ T28 w 55"/>
                <a:gd name="T30" fmla="+- 0 2495 2434"/>
                <a:gd name="T31" fmla="*/ 2495 h 71"/>
                <a:gd name="T32" fmla="+- 0 8043 7993"/>
                <a:gd name="T33" fmla="*/ T32 w 55"/>
                <a:gd name="T34" fmla="+- 0 2488 2434"/>
                <a:gd name="T35" fmla="*/ 2488 h 71"/>
                <a:gd name="T36" fmla="+- 0 8044 7993"/>
                <a:gd name="T37" fmla="*/ T36 w 55"/>
                <a:gd name="T38" fmla="+- 0 2473 2434"/>
                <a:gd name="T39" fmla="*/ 2473 h 71"/>
                <a:gd name="T40" fmla="+- 0 8047 7993"/>
                <a:gd name="T41" fmla="*/ T40 w 55"/>
                <a:gd name="T42" fmla="+- 0 2459 2434"/>
                <a:gd name="T43" fmla="*/ 2459 h 71"/>
                <a:gd name="T44" fmla="+- 0 8048 7993"/>
                <a:gd name="T45" fmla="*/ T44 w 55"/>
                <a:gd name="T46" fmla="+- 0 2446 2434"/>
                <a:gd name="T47" fmla="*/ 2446 h 71"/>
                <a:gd name="T48" fmla="+- 0 8043 7993"/>
                <a:gd name="T49" fmla="*/ T48 w 55"/>
                <a:gd name="T50" fmla="+- 0 2434 2434"/>
                <a:gd name="T51" fmla="*/ 2434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55" h="71">
                  <a:moveTo>
                    <a:pt x="50" y="0"/>
                  </a:moveTo>
                  <a:lnTo>
                    <a:pt x="28" y="7"/>
                  </a:lnTo>
                  <a:lnTo>
                    <a:pt x="14" y="22"/>
                  </a:lnTo>
                  <a:lnTo>
                    <a:pt x="6" y="43"/>
                  </a:lnTo>
                  <a:lnTo>
                    <a:pt x="0" y="66"/>
                  </a:lnTo>
                  <a:lnTo>
                    <a:pt x="14" y="70"/>
                  </a:lnTo>
                  <a:lnTo>
                    <a:pt x="27" y="67"/>
                  </a:lnTo>
                  <a:lnTo>
                    <a:pt x="40" y="61"/>
                  </a:lnTo>
                  <a:lnTo>
                    <a:pt x="50" y="54"/>
                  </a:lnTo>
                  <a:lnTo>
                    <a:pt x="51" y="39"/>
                  </a:lnTo>
                  <a:lnTo>
                    <a:pt x="54" y="25"/>
                  </a:lnTo>
                  <a:lnTo>
                    <a:pt x="55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9162" y="2442"/>
              <a:ext cx="31" cy="27"/>
            </a:xfrm>
            <a:custGeom>
              <a:avLst/>
              <a:gdLst>
                <a:gd name="T0" fmla="+- 0 9183 9162"/>
                <a:gd name="T1" fmla="*/ T0 w 31"/>
                <a:gd name="T2" fmla="+- 0 2442 2442"/>
                <a:gd name="T3" fmla="*/ 2442 h 27"/>
                <a:gd name="T4" fmla="+- 0 9176 9162"/>
                <a:gd name="T5" fmla="*/ T4 w 31"/>
                <a:gd name="T6" fmla="+- 0 2450 2442"/>
                <a:gd name="T7" fmla="*/ 2450 h 27"/>
                <a:gd name="T8" fmla="+- 0 9165 9162"/>
                <a:gd name="T9" fmla="*/ T8 w 31"/>
                <a:gd name="T10" fmla="+- 0 2452 2442"/>
                <a:gd name="T11" fmla="*/ 2452 h 27"/>
                <a:gd name="T12" fmla="+- 0 9162 9162"/>
                <a:gd name="T13" fmla="*/ T12 w 31"/>
                <a:gd name="T14" fmla="+- 0 2463 2442"/>
                <a:gd name="T15" fmla="*/ 2463 h 27"/>
                <a:gd name="T16" fmla="+- 0 9167 9162"/>
                <a:gd name="T17" fmla="*/ T16 w 31"/>
                <a:gd name="T18" fmla="+- 0 2464 2442"/>
                <a:gd name="T19" fmla="*/ 2464 h 27"/>
                <a:gd name="T20" fmla="+- 0 9170 9162"/>
                <a:gd name="T21" fmla="*/ T20 w 31"/>
                <a:gd name="T22" fmla="+- 0 2469 2442"/>
                <a:gd name="T23" fmla="*/ 2469 h 27"/>
                <a:gd name="T24" fmla="+- 0 9178 9162"/>
                <a:gd name="T25" fmla="*/ T24 w 31"/>
                <a:gd name="T26" fmla="+- 0 2467 2442"/>
                <a:gd name="T27" fmla="*/ 2467 h 27"/>
                <a:gd name="T28" fmla="+- 0 9179 9162"/>
                <a:gd name="T29" fmla="*/ T28 w 31"/>
                <a:gd name="T30" fmla="+- 0 2460 2442"/>
                <a:gd name="T31" fmla="*/ 2460 h 27"/>
                <a:gd name="T32" fmla="+- 0 9192 9162"/>
                <a:gd name="T33" fmla="*/ T32 w 31"/>
                <a:gd name="T34" fmla="+- 0 2445 2442"/>
                <a:gd name="T35" fmla="*/ 2445 h 27"/>
                <a:gd name="T36" fmla="+- 0 9183 9162"/>
                <a:gd name="T37" fmla="*/ T36 w 31"/>
                <a:gd name="T38" fmla="+- 0 2442 2442"/>
                <a:gd name="T39" fmla="*/ 2442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1" h="27">
                  <a:moveTo>
                    <a:pt x="21" y="0"/>
                  </a:moveTo>
                  <a:lnTo>
                    <a:pt x="14" y="8"/>
                  </a:lnTo>
                  <a:lnTo>
                    <a:pt x="3" y="10"/>
                  </a:lnTo>
                  <a:lnTo>
                    <a:pt x="0" y="21"/>
                  </a:lnTo>
                  <a:lnTo>
                    <a:pt x="5" y="22"/>
                  </a:lnTo>
                  <a:lnTo>
                    <a:pt x="8" y="27"/>
                  </a:lnTo>
                  <a:lnTo>
                    <a:pt x="16" y="25"/>
                  </a:lnTo>
                  <a:lnTo>
                    <a:pt x="17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563" y="2429"/>
              <a:ext cx="42" cy="34"/>
            </a:xfrm>
            <a:custGeom>
              <a:avLst/>
              <a:gdLst>
                <a:gd name="T0" fmla="+- 0 7601 7563"/>
                <a:gd name="T1" fmla="*/ T0 w 42"/>
                <a:gd name="T2" fmla="+- 0 2429 2429"/>
                <a:gd name="T3" fmla="*/ 2429 h 34"/>
                <a:gd name="T4" fmla="+- 0 7586 7563"/>
                <a:gd name="T5" fmla="*/ T4 w 42"/>
                <a:gd name="T6" fmla="+- 0 2432 2429"/>
                <a:gd name="T7" fmla="*/ 2432 h 34"/>
                <a:gd name="T8" fmla="+- 0 7574 7563"/>
                <a:gd name="T9" fmla="*/ T8 w 42"/>
                <a:gd name="T10" fmla="+- 0 2438 2429"/>
                <a:gd name="T11" fmla="*/ 2438 h 34"/>
                <a:gd name="T12" fmla="+- 0 7566 7563"/>
                <a:gd name="T13" fmla="*/ T12 w 42"/>
                <a:gd name="T14" fmla="+- 0 2448 2429"/>
                <a:gd name="T15" fmla="*/ 2448 h 34"/>
                <a:gd name="T16" fmla="+- 0 7563 7563"/>
                <a:gd name="T17" fmla="*/ T16 w 42"/>
                <a:gd name="T18" fmla="+- 0 2463 2429"/>
                <a:gd name="T19" fmla="*/ 2463 h 34"/>
                <a:gd name="T20" fmla="+- 0 7583 7563"/>
                <a:gd name="T21" fmla="*/ T20 w 42"/>
                <a:gd name="T22" fmla="+- 0 2463 2429"/>
                <a:gd name="T23" fmla="*/ 2463 h 34"/>
                <a:gd name="T24" fmla="+- 0 7598 7563"/>
                <a:gd name="T25" fmla="*/ T24 w 42"/>
                <a:gd name="T26" fmla="+- 0 2457 2429"/>
                <a:gd name="T27" fmla="*/ 2457 h 34"/>
                <a:gd name="T28" fmla="+- 0 7605 7563"/>
                <a:gd name="T29" fmla="*/ T28 w 42"/>
                <a:gd name="T30" fmla="+- 0 2445 2429"/>
                <a:gd name="T31" fmla="*/ 2445 h 34"/>
                <a:gd name="T32" fmla="+- 0 7601 7563"/>
                <a:gd name="T33" fmla="*/ T32 w 42"/>
                <a:gd name="T34" fmla="+- 0 2429 2429"/>
                <a:gd name="T35" fmla="*/ 2429 h 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2" h="34">
                  <a:moveTo>
                    <a:pt x="38" y="0"/>
                  </a:moveTo>
                  <a:lnTo>
                    <a:pt x="23" y="3"/>
                  </a:lnTo>
                  <a:lnTo>
                    <a:pt x="11" y="9"/>
                  </a:lnTo>
                  <a:lnTo>
                    <a:pt x="3" y="19"/>
                  </a:lnTo>
                  <a:lnTo>
                    <a:pt x="0" y="34"/>
                  </a:lnTo>
                  <a:lnTo>
                    <a:pt x="20" y="34"/>
                  </a:lnTo>
                  <a:lnTo>
                    <a:pt x="35" y="28"/>
                  </a:lnTo>
                  <a:lnTo>
                    <a:pt x="42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163" y="2425"/>
              <a:ext cx="46" cy="38"/>
            </a:xfrm>
            <a:custGeom>
              <a:avLst/>
              <a:gdLst>
                <a:gd name="T0" fmla="+- 0 7171 7163"/>
                <a:gd name="T1" fmla="*/ T0 w 46"/>
                <a:gd name="T2" fmla="+- 0 2425 2425"/>
                <a:gd name="T3" fmla="*/ 2425 h 38"/>
                <a:gd name="T4" fmla="+- 0 7168 7163"/>
                <a:gd name="T5" fmla="*/ T4 w 46"/>
                <a:gd name="T6" fmla="+- 0 2433 2425"/>
                <a:gd name="T7" fmla="*/ 2433 h 38"/>
                <a:gd name="T8" fmla="+- 0 7164 7163"/>
                <a:gd name="T9" fmla="*/ T8 w 46"/>
                <a:gd name="T10" fmla="+- 0 2441 2425"/>
                <a:gd name="T11" fmla="*/ 2441 h 38"/>
                <a:gd name="T12" fmla="+- 0 7163 7163"/>
                <a:gd name="T13" fmla="*/ T12 w 46"/>
                <a:gd name="T14" fmla="+- 0 2450 2425"/>
                <a:gd name="T15" fmla="*/ 2450 h 38"/>
                <a:gd name="T16" fmla="+- 0 7175 7163"/>
                <a:gd name="T17" fmla="*/ T16 w 46"/>
                <a:gd name="T18" fmla="+- 0 2453 2425"/>
                <a:gd name="T19" fmla="*/ 2453 h 38"/>
                <a:gd name="T20" fmla="+- 0 7186 7163"/>
                <a:gd name="T21" fmla="*/ T20 w 46"/>
                <a:gd name="T22" fmla="+- 0 2456 2425"/>
                <a:gd name="T23" fmla="*/ 2456 h 38"/>
                <a:gd name="T24" fmla="+- 0 7197 7163"/>
                <a:gd name="T25" fmla="*/ T24 w 46"/>
                <a:gd name="T26" fmla="+- 0 2460 2425"/>
                <a:gd name="T27" fmla="*/ 2460 h 38"/>
                <a:gd name="T28" fmla="+- 0 7209 7163"/>
                <a:gd name="T29" fmla="*/ T28 w 46"/>
                <a:gd name="T30" fmla="+- 0 2463 2425"/>
                <a:gd name="T31" fmla="*/ 2463 h 38"/>
                <a:gd name="T32" fmla="+- 0 7205 7163"/>
                <a:gd name="T33" fmla="*/ T32 w 46"/>
                <a:gd name="T34" fmla="+- 0 2448 2425"/>
                <a:gd name="T35" fmla="*/ 2448 h 38"/>
                <a:gd name="T36" fmla="+- 0 7198 7163"/>
                <a:gd name="T37" fmla="*/ T36 w 46"/>
                <a:gd name="T38" fmla="+- 0 2436 2425"/>
                <a:gd name="T39" fmla="*/ 2436 h 38"/>
                <a:gd name="T40" fmla="+- 0 7187 7163"/>
                <a:gd name="T41" fmla="*/ T40 w 46"/>
                <a:gd name="T42" fmla="+- 0 2429 2425"/>
                <a:gd name="T43" fmla="*/ 2429 h 38"/>
                <a:gd name="T44" fmla="+- 0 7171 7163"/>
                <a:gd name="T45" fmla="*/ T44 w 46"/>
                <a:gd name="T46" fmla="+- 0 2425 2425"/>
                <a:gd name="T47" fmla="*/ 2425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6" h="38">
                  <a:moveTo>
                    <a:pt x="8" y="0"/>
                  </a:moveTo>
                  <a:lnTo>
                    <a:pt x="5" y="8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2" y="28"/>
                  </a:lnTo>
                  <a:lnTo>
                    <a:pt x="23" y="31"/>
                  </a:lnTo>
                  <a:lnTo>
                    <a:pt x="34" y="35"/>
                  </a:lnTo>
                  <a:lnTo>
                    <a:pt x="46" y="38"/>
                  </a:lnTo>
                  <a:lnTo>
                    <a:pt x="42" y="23"/>
                  </a:lnTo>
                  <a:lnTo>
                    <a:pt x="35" y="11"/>
                  </a:lnTo>
                  <a:lnTo>
                    <a:pt x="2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" y="1945"/>
              <a:ext cx="355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" y="1954"/>
              <a:ext cx="392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AutoShape 419"/>
            <p:cNvSpPr>
              <a:spLocks/>
            </p:cNvSpPr>
            <p:nvPr/>
          </p:nvSpPr>
          <p:spPr bwMode="auto">
            <a:xfrm>
              <a:off x="7442" y="1962"/>
              <a:ext cx="430" cy="325"/>
            </a:xfrm>
            <a:custGeom>
              <a:avLst/>
              <a:gdLst>
                <a:gd name="T0" fmla="+- 0 7481 7442"/>
                <a:gd name="T1" fmla="*/ T0 w 430"/>
                <a:gd name="T2" fmla="+- 0 2033 1962"/>
                <a:gd name="T3" fmla="*/ 2033 h 325"/>
                <a:gd name="T4" fmla="+- 0 7458 7442"/>
                <a:gd name="T5" fmla="*/ T4 w 430"/>
                <a:gd name="T6" fmla="+- 0 2200 1962"/>
                <a:gd name="T7" fmla="*/ 2200 h 325"/>
                <a:gd name="T8" fmla="+- 0 7515 7442"/>
                <a:gd name="T9" fmla="*/ T8 w 430"/>
                <a:gd name="T10" fmla="+- 0 2283 1962"/>
                <a:gd name="T11" fmla="*/ 2283 h 325"/>
                <a:gd name="T12" fmla="+- 0 7670 7442"/>
                <a:gd name="T13" fmla="*/ T12 w 430"/>
                <a:gd name="T14" fmla="+- 0 2287 1962"/>
                <a:gd name="T15" fmla="*/ 2287 h 325"/>
                <a:gd name="T16" fmla="+- 0 7818 7442"/>
                <a:gd name="T17" fmla="*/ T16 w 430"/>
                <a:gd name="T18" fmla="+- 0 2279 1962"/>
                <a:gd name="T19" fmla="*/ 2279 h 325"/>
                <a:gd name="T20" fmla="+- 0 7689 7442"/>
                <a:gd name="T21" fmla="*/ T20 w 430"/>
                <a:gd name="T22" fmla="+- 0 2217 1962"/>
                <a:gd name="T23" fmla="*/ 2217 h 325"/>
                <a:gd name="T24" fmla="+- 0 7596 7442"/>
                <a:gd name="T25" fmla="*/ T24 w 430"/>
                <a:gd name="T26" fmla="+- 0 2212 1962"/>
                <a:gd name="T27" fmla="*/ 2212 h 325"/>
                <a:gd name="T28" fmla="+- 0 7599 7442"/>
                <a:gd name="T29" fmla="*/ T28 w 430"/>
                <a:gd name="T30" fmla="+- 0 2174 1962"/>
                <a:gd name="T31" fmla="*/ 2174 h 325"/>
                <a:gd name="T32" fmla="+- 0 7654 7442"/>
                <a:gd name="T33" fmla="*/ T32 w 430"/>
                <a:gd name="T34" fmla="+- 0 2123 1962"/>
                <a:gd name="T35" fmla="*/ 2123 h 325"/>
                <a:gd name="T36" fmla="+- 0 7605 7442"/>
                <a:gd name="T37" fmla="*/ T36 w 430"/>
                <a:gd name="T38" fmla="+- 0 2104 1962"/>
                <a:gd name="T39" fmla="*/ 2104 h 325"/>
                <a:gd name="T40" fmla="+- 0 7587 7442"/>
                <a:gd name="T41" fmla="*/ T40 w 430"/>
                <a:gd name="T42" fmla="+- 0 2092 1962"/>
                <a:gd name="T43" fmla="*/ 2092 h 325"/>
                <a:gd name="T44" fmla="+- 0 7589 7442"/>
                <a:gd name="T45" fmla="*/ T44 w 430"/>
                <a:gd name="T46" fmla="+- 0 2075 1962"/>
                <a:gd name="T47" fmla="*/ 2075 h 325"/>
                <a:gd name="T48" fmla="+- 0 7653 7442"/>
                <a:gd name="T49" fmla="*/ T48 w 430"/>
                <a:gd name="T50" fmla="+- 0 2061 1962"/>
                <a:gd name="T51" fmla="*/ 2061 h 325"/>
                <a:gd name="T52" fmla="+- 0 7862 7442"/>
                <a:gd name="T53" fmla="*/ T52 w 430"/>
                <a:gd name="T54" fmla="+- 0 2038 1962"/>
                <a:gd name="T55" fmla="*/ 2038 h 325"/>
                <a:gd name="T56" fmla="+- 0 7724 7442"/>
                <a:gd name="T57" fmla="*/ T56 w 430"/>
                <a:gd name="T58" fmla="+- 0 1963 1962"/>
                <a:gd name="T59" fmla="*/ 1963 h 325"/>
                <a:gd name="T60" fmla="+- 0 7836 7442"/>
                <a:gd name="T61" fmla="*/ T60 w 430"/>
                <a:gd name="T62" fmla="+- 0 2182 1962"/>
                <a:gd name="T63" fmla="*/ 2182 h 325"/>
                <a:gd name="T64" fmla="+- 0 7681 7442"/>
                <a:gd name="T65" fmla="*/ T64 w 430"/>
                <a:gd name="T66" fmla="+- 0 2182 1962"/>
                <a:gd name="T67" fmla="*/ 2182 h 325"/>
                <a:gd name="T68" fmla="+- 0 7702 7442"/>
                <a:gd name="T69" fmla="*/ T68 w 430"/>
                <a:gd name="T70" fmla="+- 0 2205 1962"/>
                <a:gd name="T71" fmla="*/ 2205 h 325"/>
                <a:gd name="T72" fmla="+- 0 7689 7442"/>
                <a:gd name="T73" fmla="*/ T72 w 430"/>
                <a:gd name="T74" fmla="+- 0 2217 1962"/>
                <a:gd name="T75" fmla="*/ 2217 h 325"/>
                <a:gd name="T76" fmla="+- 0 7832 7442"/>
                <a:gd name="T77" fmla="*/ T76 w 430"/>
                <a:gd name="T78" fmla="+- 0 2205 1962"/>
                <a:gd name="T79" fmla="*/ 2205 h 325"/>
                <a:gd name="T80" fmla="+- 0 7688 7442"/>
                <a:gd name="T81" fmla="*/ T80 w 430"/>
                <a:gd name="T82" fmla="+- 0 2204 1962"/>
                <a:gd name="T83" fmla="*/ 2204 h 325"/>
                <a:gd name="T84" fmla="+- 0 7836 7442"/>
                <a:gd name="T85" fmla="*/ T84 w 430"/>
                <a:gd name="T86" fmla="+- 0 2182 1962"/>
                <a:gd name="T87" fmla="*/ 2182 h 325"/>
                <a:gd name="T88" fmla="+- 0 7623 7442"/>
                <a:gd name="T89" fmla="*/ T88 w 430"/>
                <a:gd name="T90" fmla="+- 0 2212 1962"/>
                <a:gd name="T91" fmla="*/ 2212 h 325"/>
                <a:gd name="T92" fmla="+- 0 7665 7442"/>
                <a:gd name="T93" fmla="*/ T92 w 430"/>
                <a:gd name="T94" fmla="+- 0 2212 1962"/>
                <a:gd name="T95" fmla="*/ 2212 h 325"/>
                <a:gd name="T96" fmla="+- 0 7858 7442"/>
                <a:gd name="T97" fmla="*/ T96 w 430"/>
                <a:gd name="T98" fmla="+- 0 2061 1962"/>
                <a:gd name="T99" fmla="*/ 2061 h 325"/>
                <a:gd name="T100" fmla="+- 0 7684 7442"/>
                <a:gd name="T101" fmla="*/ T100 w 430"/>
                <a:gd name="T102" fmla="+- 0 2064 1962"/>
                <a:gd name="T103" fmla="*/ 2064 h 325"/>
                <a:gd name="T104" fmla="+- 0 7697 7442"/>
                <a:gd name="T105" fmla="*/ T104 w 430"/>
                <a:gd name="T106" fmla="+- 0 2110 1962"/>
                <a:gd name="T107" fmla="*/ 2110 h 325"/>
                <a:gd name="T108" fmla="+- 0 7654 7442"/>
                <a:gd name="T109" fmla="*/ T108 w 430"/>
                <a:gd name="T110" fmla="+- 0 2155 1962"/>
                <a:gd name="T111" fmla="*/ 2155 h 325"/>
                <a:gd name="T112" fmla="+- 0 7650 7442"/>
                <a:gd name="T113" fmla="*/ T112 w 430"/>
                <a:gd name="T114" fmla="+- 0 2182 1962"/>
                <a:gd name="T115" fmla="*/ 2182 h 325"/>
                <a:gd name="T116" fmla="+- 0 7836 7442"/>
                <a:gd name="T117" fmla="*/ T116 w 430"/>
                <a:gd name="T118" fmla="+- 0 2182 1962"/>
                <a:gd name="T119" fmla="*/ 2182 h 325"/>
                <a:gd name="T120" fmla="+- 0 7858 7442"/>
                <a:gd name="T121" fmla="*/ T120 w 430"/>
                <a:gd name="T122" fmla="+- 0 2061 1962"/>
                <a:gd name="T123" fmla="*/ 2061 h 325"/>
                <a:gd name="T124" fmla="+- 0 7637 7442"/>
                <a:gd name="T125" fmla="*/ T124 w 430"/>
                <a:gd name="T126" fmla="+- 0 2085 1962"/>
                <a:gd name="T127" fmla="*/ 2085 h 325"/>
                <a:gd name="T128" fmla="+- 0 7605 7442"/>
                <a:gd name="T129" fmla="*/ T128 w 430"/>
                <a:gd name="T130" fmla="+- 0 2104 1962"/>
                <a:gd name="T131" fmla="*/ 2104 h 325"/>
                <a:gd name="T132" fmla="+- 0 7676 7442"/>
                <a:gd name="T133" fmla="*/ T132 w 430"/>
                <a:gd name="T134" fmla="+- 0 2091 1962"/>
                <a:gd name="T135" fmla="*/ 2091 h 325"/>
                <a:gd name="T136" fmla="+- 0 7872 7442"/>
                <a:gd name="T137" fmla="*/ T136 w 430"/>
                <a:gd name="T138" fmla="+- 0 1962 1962"/>
                <a:gd name="T139" fmla="*/ 1962 h 325"/>
                <a:gd name="T140" fmla="+- 0 7724 7442"/>
                <a:gd name="T141" fmla="*/ T140 w 430"/>
                <a:gd name="T142" fmla="+- 0 1963 1962"/>
                <a:gd name="T143" fmla="*/ 1963 h 325"/>
                <a:gd name="T144" fmla="+- 0 7872 7442"/>
                <a:gd name="T145" fmla="*/ T144 w 430"/>
                <a:gd name="T146" fmla="+- 0 1962 1962"/>
                <a:gd name="T147" fmla="*/ 1962 h 3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30" h="325">
                  <a:moveTo>
                    <a:pt x="63" y="0"/>
                  </a:moveTo>
                  <a:lnTo>
                    <a:pt x="39" y="71"/>
                  </a:lnTo>
                  <a:lnTo>
                    <a:pt x="26" y="153"/>
                  </a:lnTo>
                  <a:lnTo>
                    <a:pt x="16" y="238"/>
                  </a:lnTo>
                  <a:lnTo>
                    <a:pt x="0" y="317"/>
                  </a:lnTo>
                  <a:lnTo>
                    <a:pt x="73" y="321"/>
                  </a:lnTo>
                  <a:lnTo>
                    <a:pt x="149" y="324"/>
                  </a:lnTo>
                  <a:lnTo>
                    <a:pt x="228" y="325"/>
                  </a:lnTo>
                  <a:lnTo>
                    <a:pt x="304" y="323"/>
                  </a:lnTo>
                  <a:lnTo>
                    <a:pt x="376" y="317"/>
                  </a:lnTo>
                  <a:lnTo>
                    <a:pt x="388" y="255"/>
                  </a:lnTo>
                  <a:lnTo>
                    <a:pt x="247" y="255"/>
                  </a:lnTo>
                  <a:lnTo>
                    <a:pt x="223" y="250"/>
                  </a:lnTo>
                  <a:lnTo>
                    <a:pt x="154" y="250"/>
                  </a:lnTo>
                  <a:lnTo>
                    <a:pt x="130" y="238"/>
                  </a:lnTo>
                  <a:lnTo>
                    <a:pt x="157" y="212"/>
                  </a:lnTo>
                  <a:lnTo>
                    <a:pt x="185" y="187"/>
                  </a:lnTo>
                  <a:lnTo>
                    <a:pt x="212" y="161"/>
                  </a:lnTo>
                  <a:lnTo>
                    <a:pt x="225" y="142"/>
                  </a:lnTo>
                  <a:lnTo>
                    <a:pt x="163" y="142"/>
                  </a:lnTo>
                  <a:lnTo>
                    <a:pt x="148" y="142"/>
                  </a:lnTo>
                  <a:lnTo>
                    <a:pt x="145" y="130"/>
                  </a:lnTo>
                  <a:lnTo>
                    <a:pt x="145" y="129"/>
                  </a:lnTo>
                  <a:lnTo>
                    <a:pt x="147" y="113"/>
                  </a:lnTo>
                  <a:lnTo>
                    <a:pt x="178" y="104"/>
                  </a:lnTo>
                  <a:lnTo>
                    <a:pt x="211" y="99"/>
                  </a:lnTo>
                  <a:lnTo>
                    <a:pt x="416" y="99"/>
                  </a:lnTo>
                  <a:lnTo>
                    <a:pt x="420" y="76"/>
                  </a:lnTo>
                  <a:lnTo>
                    <a:pt x="430" y="1"/>
                  </a:lnTo>
                  <a:lnTo>
                    <a:pt x="282" y="1"/>
                  </a:lnTo>
                  <a:lnTo>
                    <a:pt x="63" y="0"/>
                  </a:lnTo>
                  <a:close/>
                  <a:moveTo>
                    <a:pt x="394" y="220"/>
                  </a:moveTo>
                  <a:lnTo>
                    <a:pt x="223" y="220"/>
                  </a:lnTo>
                  <a:lnTo>
                    <a:pt x="239" y="220"/>
                  </a:lnTo>
                  <a:lnTo>
                    <a:pt x="255" y="225"/>
                  </a:lnTo>
                  <a:lnTo>
                    <a:pt x="260" y="243"/>
                  </a:lnTo>
                  <a:lnTo>
                    <a:pt x="246" y="243"/>
                  </a:lnTo>
                  <a:lnTo>
                    <a:pt x="247" y="255"/>
                  </a:lnTo>
                  <a:lnTo>
                    <a:pt x="388" y="255"/>
                  </a:lnTo>
                  <a:lnTo>
                    <a:pt x="390" y="243"/>
                  </a:lnTo>
                  <a:lnTo>
                    <a:pt x="260" y="243"/>
                  </a:lnTo>
                  <a:lnTo>
                    <a:pt x="246" y="242"/>
                  </a:lnTo>
                  <a:lnTo>
                    <a:pt x="390" y="242"/>
                  </a:lnTo>
                  <a:lnTo>
                    <a:pt x="394" y="220"/>
                  </a:lnTo>
                  <a:close/>
                  <a:moveTo>
                    <a:pt x="211" y="248"/>
                  </a:moveTo>
                  <a:lnTo>
                    <a:pt x="181" y="250"/>
                  </a:lnTo>
                  <a:lnTo>
                    <a:pt x="154" y="250"/>
                  </a:lnTo>
                  <a:lnTo>
                    <a:pt x="223" y="250"/>
                  </a:lnTo>
                  <a:lnTo>
                    <a:pt x="211" y="248"/>
                  </a:lnTo>
                  <a:close/>
                  <a:moveTo>
                    <a:pt x="416" y="99"/>
                  </a:moveTo>
                  <a:lnTo>
                    <a:pt x="211" y="99"/>
                  </a:lnTo>
                  <a:lnTo>
                    <a:pt x="242" y="102"/>
                  </a:lnTo>
                  <a:lnTo>
                    <a:pt x="268" y="117"/>
                  </a:lnTo>
                  <a:lnTo>
                    <a:pt x="255" y="148"/>
                  </a:lnTo>
                  <a:lnTo>
                    <a:pt x="235" y="172"/>
                  </a:lnTo>
                  <a:lnTo>
                    <a:pt x="212" y="193"/>
                  </a:lnTo>
                  <a:lnTo>
                    <a:pt x="192" y="217"/>
                  </a:lnTo>
                  <a:lnTo>
                    <a:pt x="208" y="220"/>
                  </a:lnTo>
                  <a:lnTo>
                    <a:pt x="223" y="220"/>
                  </a:lnTo>
                  <a:lnTo>
                    <a:pt x="394" y="220"/>
                  </a:lnTo>
                  <a:lnTo>
                    <a:pt x="406" y="157"/>
                  </a:lnTo>
                  <a:lnTo>
                    <a:pt x="416" y="99"/>
                  </a:lnTo>
                  <a:close/>
                  <a:moveTo>
                    <a:pt x="217" y="121"/>
                  </a:moveTo>
                  <a:lnTo>
                    <a:pt x="195" y="123"/>
                  </a:lnTo>
                  <a:lnTo>
                    <a:pt x="176" y="130"/>
                  </a:lnTo>
                  <a:lnTo>
                    <a:pt x="163" y="142"/>
                  </a:lnTo>
                  <a:lnTo>
                    <a:pt x="225" y="142"/>
                  </a:lnTo>
                  <a:lnTo>
                    <a:pt x="234" y="129"/>
                  </a:lnTo>
                  <a:lnTo>
                    <a:pt x="217" y="121"/>
                  </a:lnTo>
                  <a:close/>
                  <a:moveTo>
                    <a:pt x="430" y="0"/>
                  </a:moveTo>
                  <a:lnTo>
                    <a:pt x="356" y="1"/>
                  </a:lnTo>
                  <a:lnTo>
                    <a:pt x="282" y="1"/>
                  </a:lnTo>
                  <a:lnTo>
                    <a:pt x="430" y="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418"/>
            <p:cNvSpPr>
              <a:spLocks/>
            </p:cNvSpPr>
            <p:nvPr/>
          </p:nvSpPr>
          <p:spPr bwMode="auto">
            <a:xfrm>
              <a:off x="8986" y="1946"/>
              <a:ext cx="414" cy="338"/>
            </a:xfrm>
            <a:custGeom>
              <a:avLst/>
              <a:gdLst>
                <a:gd name="T0" fmla="+- 0 9358 8986"/>
                <a:gd name="T1" fmla="*/ T0 w 414"/>
                <a:gd name="T2" fmla="+- 0 2281 1946"/>
                <a:gd name="T3" fmla="*/ 2281 h 338"/>
                <a:gd name="T4" fmla="+- 0 9284 8986"/>
                <a:gd name="T5" fmla="*/ T4 w 414"/>
                <a:gd name="T6" fmla="+- 0 2281 1946"/>
                <a:gd name="T7" fmla="*/ 2281 h 338"/>
                <a:gd name="T8" fmla="+- 0 9358 8986"/>
                <a:gd name="T9" fmla="*/ T8 w 414"/>
                <a:gd name="T10" fmla="+- 0 2283 1946"/>
                <a:gd name="T11" fmla="*/ 2283 h 338"/>
                <a:gd name="T12" fmla="+- 0 9358 8986"/>
                <a:gd name="T13" fmla="*/ T12 w 414"/>
                <a:gd name="T14" fmla="+- 0 2281 1946"/>
                <a:gd name="T15" fmla="*/ 2281 h 338"/>
                <a:gd name="T16" fmla="+- 0 9145 8986"/>
                <a:gd name="T17" fmla="*/ T16 w 414"/>
                <a:gd name="T18" fmla="+- 0 1948 1946"/>
                <a:gd name="T19" fmla="*/ 1948 h 338"/>
                <a:gd name="T20" fmla="+- 0 9086 8986"/>
                <a:gd name="T21" fmla="*/ T20 w 414"/>
                <a:gd name="T22" fmla="+- 0 1950 1946"/>
                <a:gd name="T23" fmla="*/ 1950 h 338"/>
                <a:gd name="T24" fmla="+- 0 9032 8986"/>
                <a:gd name="T25" fmla="*/ T24 w 414"/>
                <a:gd name="T26" fmla="+- 0 1966 1946"/>
                <a:gd name="T27" fmla="*/ 1966 h 338"/>
                <a:gd name="T28" fmla="+- 0 9024 8986"/>
                <a:gd name="T29" fmla="*/ T28 w 414"/>
                <a:gd name="T30" fmla="+- 0 2049 1946"/>
                <a:gd name="T31" fmla="*/ 2049 h 338"/>
                <a:gd name="T32" fmla="+- 0 9010 8986"/>
                <a:gd name="T33" fmla="*/ T32 w 414"/>
                <a:gd name="T34" fmla="+- 0 2123 1946"/>
                <a:gd name="T35" fmla="*/ 2123 h 338"/>
                <a:gd name="T36" fmla="+- 0 8996 8986"/>
                <a:gd name="T37" fmla="*/ T36 w 414"/>
                <a:gd name="T38" fmla="+- 0 2196 1946"/>
                <a:gd name="T39" fmla="*/ 2196 h 338"/>
                <a:gd name="T40" fmla="+- 0 8986 8986"/>
                <a:gd name="T41" fmla="*/ T40 w 414"/>
                <a:gd name="T42" fmla="+- 0 2275 1946"/>
                <a:gd name="T43" fmla="*/ 2275 h 338"/>
                <a:gd name="T44" fmla="+- 0 9065 8986"/>
                <a:gd name="T45" fmla="*/ T44 w 414"/>
                <a:gd name="T46" fmla="+- 0 2282 1946"/>
                <a:gd name="T47" fmla="*/ 2282 h 338"/>
                <a:gd name="T48" fmla="+- 0 9140 8986"/>
                <a:gd name="T49" fmla="*/ T48 w 414"/>
                <a:gd name="T50" fmla="+- 0 2283 1946"/>
                <a:gd name="T51" fmla="*/ 2283 h 338"/>
                <a:gd name="T52" fmla="+- 0 9284 8986"/>
                <a:gd name="T53" fmla="*/ T52 w 414"/>
                <a:gd name="T54" fmla="+- 0 2281 1946"/>
                <a:gd name="T55" fmla="*/ 2281 h 338"/>
                <a:gd name="T56" fmla="+- 0 9358 8986"/>
                <a:gd name="T57" fmla="*/ T56 w 414"/>
                <a:gd name="T58" fmla="+- 0 2281 1946"/>
                <a:gd name="T59" fmla="*/ 2281 h 338"/>
                <a:gd name="T60" fmla="+- 0 9371 8986"/>
                <a:gd name="T61" fmla="*/ T60 w 414"/>
                <a:gd name="T62" fmla="+- 0 2197 1946"/>
                <a:gd name="T63" fmla="*/ 2197 h 338"/>
                <a:gd name="T64" fmla="+- 0 9371 8986"/>
                <a:gd name="T65" fmla="*/ T64 w 414"/>
                <a:gd name="T66" fmla="+- 0 2196 1946"/>
                <a:gd name="T67" fmla="*/ 2196 h 338"/>
                <a:gd name="T68" fmla="+- 0 9162 8986"/>
                <a:gd name="T69" fmla="*/ T68 w 414"/>
                <a:gd name="T70" fmla="+- 0 2196 1946"/>
                <a:gd name="T71" fmla="*/ 2196 h 338"/>
                <a:gd name="T72" fmla="+- 0 9140 8986"/>
                <a:gd name="T73" fmla="*/ T72 w 414"/>
                <a:gd name="T74" fmla="+- 0 2154 1946"/>
                <a:gd name="T75" fmla="*/ 2154 h 338"/>
                <a:gd name="T76" fmla="+- 0 9148 8986"/>
                <a:gd name="T77" fmla="*/ T76 w 414"/>
                <a:gd name="T78" fmla="+- 0 2108 1946"/>
                <a:gd name="T79" fmla="*/ 2108 h 338"/>
                <a:gd name="T80" fmla="+- 0 9175 8986"/>
                <a:gd name="T81" fmla="*/ T80 w 414"/>
                <a:gd name="T82" fmla="+- 0 2067 1946"/>
                <a:gd name="T83" fmla="*/ 2067 h 338"/>
                <a:gd name="T84" fmla="+- 0 9212 8986"/>
                <a:gd name="T85" fmla="*/ T84 w 414"/>
                <a:gd name="T86" fmla="+- 0 2041 1946"/>
                <a:gd name="T87" fmla="*/ 2041 h 338"/>
                <a:gd name="T88" fmla="+- 0 9397 8986"/>
                <a:gd name="T89" fmla="*/ T88 w 414"/>
                <a:gd name="T90" fmla="+- 0 2041 1946"/>
                <a:gd name="T91" fmla="*/ 2041 h 338"/>
                <a:gd name="T92" fmla="+- 0 9399 8986"/>
                <a:gd name="T93" fmla="*/ T92 w 414"/>
                <a:gd name="T94" fmla="+- 0 2028 1946"/>
                <a:gd name="T95" fmla="*/ 2028 h 338"/>
                <a:gd name="T96" fmla="+- 0 9399 8986"/>
                <a:gd name="T97" fmla="*/ T96 w 414"/>
                <a:gd name="T98" fmla="+- 0 1954 1946"/>
                <a:gd name="T99" fmla="*/ 1954 h 338"/>
                <a:gd name="T100" fmla="+- 0 9266 8986"/>
                <a:gd name="T101" fmla="*/ T100 w 414"/>
                <a:gd name="T102" fmla="+- 0 1954 1946"/>
                <a:gd name="T103" fmla="*/ 1954 h 338"/>
                <a:gd name="T104" fmla="+- 0 9207 8986"/>
                <a:gd name="T105" fmla="*/ T104 w 414"/>
                <a:gd name="T106" fmla="+- 0 1952 1946"/>
                <a:gd name="T107" fmla="*/ 1952 h 338"/>
                <a:gd name="T108" fmla="+- 0 9145 8986"/>
                <a:gd name="T109" fmla="*/ T108 w 414"/>
                <a:gd name="T110" fmla="+- 0 1948 1946"/>
                <a:gd name="T111" fmla="*/ 1948 h 338"/>
                <a:gd name="T112" fmla="+- 0 9397 8986"/>
                <a:gd name="T113" fmla="*/ T112 w 414"/>
                <a:gd name="T114" fmla="+- 0 2041 1946"/>
                <a:gd name="T115" fmla="*/ 2041 h 338"/>
                <a:gd name="T116" fmla="+- 0 9212 8986"/>
                <a:gd name="T117" fmla="*/ T116 w 414"/>
                <a:gd name="T118" fmla="+- 0 2041 1946"/>
                <a:gd name="T119" fmla="*/ 2041 h 338"/>
                <a:gd name="T120" fmla="+- 0 9216 8986"/>
                <a:gd name="T121" fmla="*/ T120 w 414"/>
                <a:gd name="T122" fmla="+- 0 2047 1946"/>
                <a:gd name="T123" fmla="*/ 2047 h 338"/>
                <a:gd name="T124" fmla="+- 0 9223 8986"/>
                <a:gd name="T125" fmla="*/ T124 w 414"/>
                <a:gd name="T126" fmla="+- 0 2050 1946"/>
                <a:gd name="T127" fmla="*/ 2050 h 338"/>
                <a:gd name="T128" fmla="+- 0 9228 8986"/>
                <a:gd name="T129" fmla="*/ T128 w 414"/>
                <a:gd name="T130" fmla="+- 0 2054 1946"/>
                <a:gd name="T131" fmla="*/ 2054 h 338"/>
                <a:gd name="T132" fmla="+- 0 9218 8986"/>
                <a:gd name="T133" fmla="*/ T132 w 414"/>
                <a:gd name="T134" fmla="+- 0 2068 1946"/>
                <a:gd name="T135" fmla="*/ 2068 h 338"/>
                <a:gd name="T136" fmla="+- 0 9204 8986"/>
                <a:gd name="T137" fmla="*/ T136 w 414"/>
                <a:gd name="T138" fmla="+- 0 2077 1946"/>
                <a:gd name="T139" fmla="*/ 2077 h 338"/>
                <a:gd name="T140" fmla="+- 0 9190 8986"/>
                <a:gd name="T141" fmla="*/ T140 w 414"/>
                <a:gd name="T142" fmla="+- 0 2087 1946"/>
                <a:gd name="T143" fmla="*/ 2087 h 338"/>
                <a:gd name="T144" fmla="+- 0 9182 8986"/>
                <a:gd name="T145" fmla="*/ T144 w 414"/>
                <a:gd name="T146" fmla="+- 0 2104 1946"/>
                <a:gd name="T147" fmla="*/ 2104 h 338"/>
                <a:gd name="T148" fmla="+- 0 9191 8986"/>
                <a:gd name="T149" fmla="*/ T148 w 414"/>
                <a:gd name="T150" fmla="+- 0 2107 1946"/>
                <a:gd name="T151" fmla="*/ 2107 h 338"/>
                <a:gd name="T152" fmla="+- 0 9200 8986"/>
                <a:gd name="T153" fmla="*/ T152 w 414"/>
                <a:gd name="T154" fmla="+- 0 2107 1946"/>
                <a:gd name="T155" fmla="*/ 2107 h 338"/>
                <a:gd name="T156" fmla="+- 0 9209 8986"/>
                <a:gd name="T157" fmla="*/ T156 w 414"/>
                <a:gd name="T158" fmla="+- 0 2108 1946"/>
                <a:gd name="T159" fmla="*/ 2108 h 338"/>
                <a:gd name="T160" fmla="+- 0 9220 8986"/>
                <a:gd name="T161" fmla="*/ T160 w 414"/>
                <a:gd name="T162" fmla="+- 0 2112 1946"/>
                <a:gd name="T163" fmla="*/ 2112 h 338"/>
                <a:gd name="T164" fmla="+- 0 9233 8986"/>
                <a:gd name="T165" fmla="*/ T164 w 414"/>
                <a:gd name="T166" fmla="+- 0 2144 1946"/>
                <a:gd name="T167" fmla="*/ 2144 h 338"/>
                <a:gd name="T168" fmla="+- 0 9228 8986"/>
                <a:gd name="T169" fmla="*/ T168 w 414"/>
                <a:gd name="T170" fmla="+- 0 2174 1946"/>
                <a:gd name="T171" fmla="*/ 2174 h 338"/>
                <a:gd name="T172" fmla="+- 0 9204 8986"/>
                <a:gd name="T173" fmla="*/ T172 w 414"/>
                <a:gd name="T174" fmla="+- 0 2194 1946"/>
                <a:gd name="T175" fmla="*/ 2194 h 338"/>
                <a:gd name="T176" fmla="+- 0 9162 8986"/>
                <a:gd name="T177" fmla="*/ T176 w 414"/>
                <a:gd name="T178" fmla="+- 0 2196 1946"/>
                <a:gd name="T179" fmla="*/ 2196 h 338"/>
                <a:gd name="T180" fmla="+- 0 9371 8986"/>
                <a:gd name="T181" fmla="*/ T180 w 414"/>
                <a:gd name="T182" fmla="+- 0 2196 1946"/>
                <a:gd name="T183" fmla="*/ 2196 h 338"/>
                <a:gd name="T184" fmla="+- 0 9387 8986"/>
                <a:gd name="T185" fmla="*/ T184 w 414"/>
                <a:gd name="T186" fmla="+- 0 2111 1946"/>
                <a:gd name="T187" fmla="*/ 2111 h 338"/>
                <a:gd name="T188" fmla="+- 0 9397 8986"/>
                <a:gd name="T189" fmla="*/ T188 w 414"/>
                <a:gd name="T190" fmla="+- 0 2041 1946"/>
                <a:gd name="T191" fmla="*/ 2041 h 338"/>
                <a:gd name="T192" fmla="+- 0 9367 8986"/>
                <a:gd name="T193" fmla="*/ T192 w 414"/>
                <a:gd name="T194" fmla="+- 0 1946 1946"/>
                <a:gd name="T195" fmla="*/ 1946 h 338"/>
                <a:gd name="T196" fmla="+- 0 9334 8986"/>
                <a:gd name="T197" fmla="*/ T196 w 414"/>
                <a:gd name="T198" fmla="+- 0 1947 1946"/>
                <a:gd name="T199" fmla="*/ 1947 h 338"/>
                <a:gd name="T200" fmla="+- 0 9301 8986"/>
                <a:gd name="T201" fmla="*/ T200 w 414"/>
                <a:gd name="T202" fmla="+- 0 1951 1946"/>
                <a:gd name="T203" fmla="*/ 1951 h 338"/>
                <a:gd name="T204" fmla="+- 0 9266 8986"/>
                <a:gd name="T205" fmla="*/ T204 w 414"/>
                <a:gd name="T206" fmla="+- 0 1954 1946"/>
                <a:gd name="T207" fmla="*/ 1954 h 338"/>
                <a:gd name="T208" fmla="+- 0 9399 8986"/>
                <a:gd name="T209" fmla="*/ T208 w 414"/>
                <a:gd name="T210" fmla="+- 0 1954 1946"/>
                <a:gd name="T211" fmla="*/ 1954 h 338"/>
                <a:gd name="T212" fmla="+- 0 9399 8986"/>
                <a:gd name="T213" fmla="*/ T212 w 414"/>
                <a:gd name="T214" fmla="+- 0 1950 1946"/>
                <a:gd name="T215" fmla="*/ 1950 h 338"/>
                <a:gd name="T216" fmla="+- 0 9367 8986"/>
                <a:gd name="T217" fmla="*/ T216 w 414"/>
                <a:gd name="T218" fmla="+- 0 1946 1946"/>
                <a:gd name="T219" fmla="*/ 1946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14" h="338">
                  <a:moveTo>
                    <a:pt x="372" y="335"/>
                  </a:moveTo>
                  <a:lnTo>
                    <a:pt x="298" y="335"/>
                  </a:lnTo>
                  <a:lnTo>
                    <a:pt x="372" y="337"/>
                  </a:lnTo>
                  <a:lnTo>
                    <a:pt x="372" y="335"/>
                  </a:lnTo>
                  <a:close/>
                  <a:moveTo>
                    <a:pt x="159" y="2"/>
                  </a:moveTo>
                  <a:lnTo>
                    <a:pt x="100" y="4"/>
                  </a:lnTo>
                  <a:lnTo>
                    <a:pt x="46" y="20"/>
                  </a:lnTo>
                  <a:lnTo>
                    <a:pt x="38" y="103"/>
                  </a:lnTo>
                  <a:lnTo>
                    <a:pt x="24" y="177"/>
                  </a:lnTo>
                  <a:lnTo>
                    <a:pt x="10" y="250"/>
                  </a:lnTo>
                  <a:lnTo>
                    <a:pt x="0" y="329"/>
                  </a:lnTo>
                  <a:lnTo>
                    <a:pt x="79" y="336"/>
                  </a:lnTo>
                  <a:lnTo>
                    <a:pt x="154" y="337"/>
                  </a:lnTo>
                  <a:lnTo>
                    <a:pt x="298" y="335"/>
                  </a:lnTo>
                  <a:lnTo>
                    <a:pt x="372" y="335"/>
                  </a:lnTo>
                  <a:lnTo>
                    <a:pt x="385" y="251"/>
                  </a:lnTo>
                  <a:lnTo>
                    <a:pt x="385" y="250"/>
                  </a:lnTo>
                  <a:lnTo>
                    <a:pt x="176" y="250"/>
                  </a:lnTo>
                  <a:lnTo>
                    <a:pt x="154" y="208"/>
                  </a:lnTo>
                  <a:lnTo>
                    <a:pt x="162" y="162"/>
                  </a:lnTo>
                  <a:lnTo>
                    <a:pt x="189" y="121"/>
                  </a:lnTo>
                  <a:lnTo>
                    <a:pt x="226" y="95"/>
                  </a:lnTo>
                  <a:lnTo>
                    <a:pt x="411" y="95"/>
                  </a:lnTo>
                  <a:lnTo>
                    <a:pt x="413" y="82"/>
                  </a:lnTo>
                  <a:lnTo>
                    <a:pt x="413" y="8"/>
                  </a:lnTo>
                  <a:lnTo>
                    <a:pt x="280" y="8"/>
                  </a:lnTo>
                  <a:lnTo>
                    <a:pt x="221" y="6"/>
                  </a:lnTo>
                  <a:lnTo>
                    <a:pt x="159" y="2"/>
                  </a:lnTo>
                  <a:close/>
                  <a:moveTo>
                    <a:pt x="411" y="95"/>
                  </a:moveTo>
                  <a:lnTo>
                    <a:pt x="226" y="95"/>
                  </a:lnTo>
                  <a:lnTo>
                    <a:pt x="230" y="101"/>
                  </a:lnTo>
                  <a:lnTo>
                    <a:pt x="237" y="104"/>
                  </a:lnTo>
                  <a:lnTo>
                    <a:pt x="242" y="108"/>
                  </a:lnTo>
                  <a:lnTo>
                    <a:pt x="232" y="122"/>
                  </a:lnTo>
                  <a:lnTo>
                    <a:pt x="218" y="131"/>
                  </a:lnTo>
                  <a:lnTo>
                    <a:pt x="204" y="141"/>
                  </a:lnTo>
                  <a:lnTo>
                    <a:pt x="196" y="158"/>
                  </a:lnTo>
                  <a:lnTo>
                    <a:pt x="205" y="161"/>
                  </a:lnTo>
                  <a:lnTo>
                    <a:pt x="214" y="161"/>
                  </a:lnTo>
                  <a:lnTo>
                    <a:pt x="223" y="162"/>
                  </a:lnTo>
                  <a:lnTo>
                    <a:pt x="234" y="166"/>
                  </a:lnTo>
                  <a:lnTo>
                    <a:pt x="247" y="198"/>
                  </a:lnTo>
                  <a:lnTo>
                    <a:pt x="242" y="228"/>
                  </a:lnTo>
                  <a:lnTo>
                    <a:pt x="218" y="248"/>
                  </a:lnTo>
                  <a:lnTo>
                    <a:pt x="176" y="250"/>
                  </a:lnTo>
                  <a:lnTo>
                    <a:pt x="385" y="250"/>
                  </a:lnTo>
                  <a:lnTo>
                    <a:pt x="401" y="165"/>
                  </a:lnTo>
                  <a:lnTo>
                    <a:pt x="411" y="95"/>
                  </a:lnTo>
                  <a:close/>
                  <a:moveTo>
                    <a:pt x="381" y="0"/>
                  </a:moveTo>
                  <a:lnTo>
                    <a:pt x="348" y="1"/>
                  </a:lnTo>
                  <a:lnTo>
                    <a:pt x="315" y="5"/>
                  </a:lnTo>
                  <a:lnTo>
                    <a:pt x="280" y="8"/>
                  </a:lnTo>
                  <a:lnTo>
                    <a:pt x="413" y="8"/>
                  </a:lnTo>
                  <a:lnTo>
                    <a:pt x="413" y="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417"/>
            <p:cNvSpPr>
              <a:spLocks/>
            </p:cNvSpPr>
            <p:nvPr/>
          </p:nvSpPr>
          <p:spPr bwMode="auto">
            <a:xfrm>
              <a:off x="8227" y="1958"/>
              <a:ext cx="409" cy="322"/>
            </a:xfrm>
            <a:custGeom>
              <a:avLst/>
              <a:gdLst>
                <a:gd name="T0" fmla="+- 0 8290 8227"/>
                <a:gd name="T1" fmla="*/ T0 w 409"/>
                <a:gd name="T2" fmla="+- 0 1958 1958"/>
                <a:gd name="T3" fmla="*/ 1958 h 322"/>
                <a:gd name="T4" fmla="+- 0 8270 8227"/>
                <a:gd name="T5" fmla="*/ T4 w 409"/>
                <a:gd name="T6" fmla="+- 0 2035 1958"/>
                <a:gd name="T7" fmla="*/ 2035 h 322"/>
                <a:gd name="T8" fmla="+- 0 8253 8227"/>
                <a:gd name="T9" fmla="*/ T8 w 409"/>
                <a:gd name="T10" fmla="+- 0 2113 1958"/>
                <a:gd name="T11" fmla="*/ 2113 h 322"/>
                <a:gd name="T12" fmla="+- 0 8239 8227"/>
                <a:gd name="T13" fmla="*/ T12 w 409"/>
                <a:gd name="T14" fmla="+- 0 2191 1958"/>
                <a:gd name="T15" fmla="*/ 2191 h 322"/>
                <a:gd name="T16" fmla="+- 0 8227 8227"/>
                <a:gd name="T17" fmla="*/ T16 w 409"/>
                <a:gd name="T18" fmla="+- 0 2271 1958"/>
                <a:gd name="T19" fmla="*/ 2271 h 322"/>
                <a:gd name="T20" fmla="+- 0 8495 8227"/>
                <a:gd name="T21" fmla="*/ T20 w 409"/>
                <a:gd name="T22" fmla="+- 0 2278 1958"/>
                <a:gd name="T23" fmla="*/ 2278 h 322"/>
                <a:gd name="T24" fmla="+- 0 8586 8227"/>
                <a:gd name="T25" fmla="*/ T24 w 409"/>
                <a:gd name="T26" fmla="+- 0 2279 1958"/>
                <a:gd name="T27" fmla="*/ 2279 h 322"/>
                <a:gd name="T28" fmla="+- 0 8599 8227"/>
                <a:gd name="T29" fmla="*/ T28 w 409"/>
                <a:gd name="T30" fmla="+- 0 2214 1958"/>
                <a:gd name="T31" fmla="*/ 2214 h 322"/>
                <a:gd name="T32" fmla="+- 0 8413 8227"/>
                <a:gd name="T33" fmla="*/ T32 w 409"/>
                <a:gd name="T34" fmla="+- 0 2214 1958"/>
                <a:gd name="T35" fmla="*/ 2214 h 322"/>
                <a:gd name="T36" fmla="+- 0 8394 8227"/>
                <a:gd name="T37" fmla="*/ T36 w 409"/>
                <a:gd name="T38" fmla="+- 0 2208 1958"/>
                <a:gd name="T39" fmla="*/ 2208 h 322"/>
                <a:gd name="T40" fmla="+- 0 8393 8227"/>
                <a:gd name="T41" fmla="*/ T40 w 409"/>
                <a:gd name="T42" fmla="+- 0 2195 1958"/>
                <a:gd name="T43" fmla="*/ 2195 h 322"/>
                <a:gd name="T44" fmla="+- 0 8397 8227"/>
                <a:gd name="T45" fmla="*/ T44 w 409"/>
                <a:gd name="T46" fmla="+- 0 2186 1958"/>
                <a:gd name="T47" fmla="*/ 2186 h 322"/>
                <a:gd name="T48" fmla="+- 0 8401 8227"/>
                <a:gd name="T49" fmla="*/ T48 w 409"/>
                <a:gd name="T50" fmla="+- 0 2178 1958"/>
                <a:gd name="T51" fmla="*/ 2178 h 322"/>
                <a:gd name="T52" fmla="+- 0 8402 8227"/>
                <a:gd name="T53" fmla="*/ T52 w 409"/>
                <a:gd name="T54" fmla="+- 0 2167 1958"/>
                <a:gd name="T55" fmla="*/ 2167 h 322"/>
                <a:gd name="T56" fmla="+- 0 8399 8227"/>
                <a:gd name="T57" fmla="*/ T56 w 409"/>
                <a:gd name="T58" fmla="+- 0 2166 1958"/>
                <a:gd name="T59" fmla="*/ 2166 h 322"/>
                <a:gd name="T60" fmla="+- 0 8353 8227"/>
                <a:gd name="T61" fmla="*/ T60 w 409"/>
                <a:gd name="T62" fmla="+- 0 2166 1958"/>
                <a:gd name="T63" fmla="*/ 2166 h 322"/>
                <a:gd name="T64" fmla="+- 0 8340 8227"/>
                <a:gd name="T65" fmla="*/ T64 w 409"/>
                <a:gd name="T66" fmla="+- 0 2158 1958"/>
                <a:gd name="T67" fmla="*/ 2158 h 322"/>
                <a:gd name="T68" fmla="+- 0 8358 8227"/>
                <a:gd name="T69" fmla="*/ T68 w 409"/>
                <a:gd name="T70" fmla="+- 0 2125 1958"/>
                <a:gd name="T71" fmla="*/ 2125 h 322"/>
                <a:gd name="T72" fmla="+- 0 8384 8227"/>
                <a:gd name="T73" fmla="*/ T72 w 409"/>
                <a:gd name="T74" fmla="+- 0 2099 1958"/>
                <a:gd name="T75" fmla="*/ 2099 h 322"/>
                <a:gd name="T76" fmla="+- 0 8412 8227"/>
                <a:gd name="T77" fmla="*/ T76 w 409"/>
                <a:gd name="T78" fmla="+- 0 2074 1958"/>
                <a:gd name="T79" fmla="*/ 2074 h 322"/>
                <a:gd name="T80" fmla="+- 0 8436 8227"/>
                <a:gd name="T81" fmla="*/ T80 w 409"/>
                <a:gd name="T82" fmla="+- 0 2046 1958"/>
                <a:gd name="T83" fmla="*/ 2046 h 322"/>
                <a:gd name="T84" fmla="+- 0 8446 8227"/>
                <a:gd name="T85" fmla="*/ T84 w 409"/>
                <a:gd name="T86" fmla="+- 0 2045 1958"/>
                <a:gd name="T87" fmla="*/ 2045 h 322"/>
                <a:gd name="T88" fmla="+- 0 8624 8227"/>
                <a:gd name="T89" fmla="*/ T88 w 409"/>
                <a:gd name="T90" fmla="+- 0 2045 1958"/>
                <a:gd name="T91" fmla="*/ 2045 h 322"/>
                <a:gd name="T92" fmla="+- 0 8636 8227"/>
                <a:gd name="T93" fmla="*/ T92 w 409"/>
                <a:gd name="T94" fmla="+- 0 1966 1958"/>
                <a:gd name="T95" fmla="*/ 1966 h 322"/>
                <a:gd name="T96" fmla="+- 0 8456 8227"/>
                <a:gd name="T97" fmla="*/ T96 w 409"/>
                <a:gd name="T98" fmla="+- 0 1966 1958"/>
                <a:gd name="T99" fmla="*/ 1966 h 322"/>
                <a:gd name="T100" fmla="+- 0 8370 8227"/>
                <a:gd name="T101" fmla="*/ T100 w 409"/>
                <a:gd name="T102" fmla="+- 0 1964 1958"/>
                <a:gd name="T103" fmla="*/ 1964 h 322"/>
                <a:gd name="T104" fmla="+- 0 8290 8227"/>
                <a:gd name="T105" fmla="*/ T104 w 409"/>
                <a:gd name="T106" fmla="+- 0 1958 1958"/>
                <a:gd name="T107" fmla="*/ 1958 h 322"/>
                <a:gd name="T108" fmla="+- 0 8436 8227"/>
                <a:gd name="T109" fmla="*/ T108 w 409"/>
                <a:gd name="T110" fmla="+- 0 2162 1958"/>
                <a:gd name="T111" fmla="*/ 2162 h 322"/>
                <a:gd name="T112" fmla="+- 0 8427 8227"/>
                <a:gd name="T113" fmla="*/ T112 w 409"/>
                <a:gd name="T114" fmla="+- 0 2179 1958"/>
                <a:gd name="T115" fmla="*/ 2179 h 322"/>
                <a:gd name="T116" fmla="+- 0 8421 8227"/>
                <a:gd name="T117" fmla="*/ T116 w 409"/>
                <a:gd name="T118" fmla="+- 0 2200 1958"/>
                <a:gd name="T119" fmla="*/ 2200 h 322"/>
                <a:gd name="T120" fmla="+- 0 8413 8227"/>
                <a:gd name="T121" fmla="*/ T120 w 409"/>
                <a:gd name="T122" fmla="+- 0 2214 1958"/>
                <a:gd name="T123" fmla="*/ 2214 h 322"/>
                <a:gd name="T124" fmla="+- 0 8599 8227"/>
                <a:gd name="T125" fmla="*/ T124 w 409"/>
                <a:gd name="T126" fmla="+- 0 2214 1958"/>
                <a:gd name="T127" fmla="*/ 2214 h 322"/>
                <a:gd name="T128" fmla="+- 0 8601 8227"/>
                <a:gd name="T129" fmla="*/ T128 w 409"/>
                <a:gd name="T130" fmla="+- 0 2204 1958"/>
                <a:gd name="T131" fmla="*/ 2204 h 322"/>
                <a:gd name="T132" fmla="+- 0 8606 8227"/>
                <a:gd name="T133" fmla="*/ T132 w 409"/>
                <a:gd name="T134" fmla="+- 0 2170 1958"/>
                <a:gd name="T135" fmla="*/ 2170 h 322"/>
                <a:gd name="T136" fmla="+- 0 8463 8227"/>
                <a:gd name="T137" fmla="*/ T136 w 409"/>
                <a:gd name="T138" fmla="+- 0 2170 1958"/>
                <a:gd name="T139" fmla="*/ 2170 h 322"/>
                <a:gd name="T140" fmla="+- 0 8454 8227"/>
                <a:gd name="T141" fmla="*/ T140 w 409"/>
                <a:gd name="T142" fmla="+- 0 2169 1958"/>
                <a:gd name="T143" fmla="*/ 2169 h 322"/>
                <a:gd name="T144" fmla="+- 0 8445 8227"/>
                <a:gd name="T145" fmla="*/ T144 w 409"/>
                <a:gd name="T146" fmla="+- 0 2166 1958"/>
                <a:gd name="T147" fmla="*/ 2166 h 322"/>
                <a:gd name="T148" fmla="+- 0 8436 8227"/>
                <a:gd name="T149" fmla="*/ T148 w 409"/>
                <a:gd name="T150" fmla="+- 0 2162 1958"/>
                <a:gd name="T151" fmla="*/ 2162 h 322"/>
                <a:gd name="T152" fmla="+- 0 8624 8227"/>
                <a:gd name="T153" fmla="*/ T152 w 409"/>
                <a:gd name="T154" fmla="+- 0 2045 1958"/>
                <a:gd name="T155" fmla="*/ 2045 h 322"/>
                <a:gd name="T156" fmla="+- 0 8446 8227"/>
                <a:gd name="T157" fmla="*/ T156 w 409"/>
                <a:gd name="T158" fmla="+- 0 2045 1958"/>
                <a:gd name="T159" fmla="*/ 2045 h 322"/>
                <a:gd name="T160" fmla="+- 0 8448 8227"/>
                <a:gd name="T161" fmla="*/ T160 w 409"/>
                <a:gd name="T162" fmla="+- 0 2052 1958"/>
                <a:gd name="T163" fmla="*/ 2052 h 322"/>
                <a:gd name="T164" fmla="+- 0 8456 8227"/>
                <a:gd name="T165" fmla="*/ T164 w 409"/>
                <a:gd name="T166" fmla="+- 0 2054 1958"/>
                <a:gd name="T167" fmla="*/ 2054 h 322"/>
                <a:gd name="T168" fmla="+- 0 8452 8227"/>
                <a:gd name="T169" fmla="*/ T168 w 409"/>
                <a:gd name="T170" fmla="+- 0 2075 1958"/>
                <a:gd name="T171" fmla="*/ 2075 h 322"/>
                <a:gd name="T172" fmla="+- 0 8446 8227"/>
                <a:gd name="T173" fmla="*/ T172 w 409"/>
                <a:gd name="T174" fmla="+- 0 2094 1958"/>
                <a:gd name="T175" fmla="*/ 2094 h 322"/>
                <a:gd name="T176" fmla="+- 0 8440 8227"/>
                <a:gd name="T177" fmla="*/ T176 w 409"/>
                <a:gd name="T178" fmla="+- 0 2113 1958"/>
                <a:gd name="T179" fmla="*/ 2113 h 322"/>
                <a:gd name="T180" fmla="+- 0 8436 8227"/>
                <a:gd name="T181" fmla="*/ T180 w 409"/>
                <a:gd name="T182" fmla="+- 0 2133 1958"/>
                <a:gd name="T183" fmla="*/ 2133 h 322"/>
                <a:gd name="T184" fmla="+- 0 8446 8227"/>
                <a:gd name="T185" fmla="*/ T184 w 409"/>
                <a:gd name="T186" fmla="+- 0 2140 1958"/>
                <a:gd name="T187" fmla="*/ 2140 h 322"/>
                <a:gd name="T188" fmla="+- 0 8460 8227"/>
                <a:gd name="T189" fmla="*/ T188 w 409"/>
                <a:gd name="T190" fmla="+- 0 2144 1958"/>
                <a:gd name="T191" fmla="*/ 2144 h 322"/>
                <a:gd name="T192" fmla="+- 0 8472 8227"/>
                <a:gd name="T193" fmla="*/ T192 w 409"/>
                <a:gd name="T194" fmla="+- 0 2150 1958"/>
                <a:gd name="T195" fmla="*/ 2150 h 322"/>
                <a:gd name="T196" fmla="+- 0 8473 8227"/>
                <a:gd name="T197" fmla="*/ T196 w 409"/>
                <a:gd name="T198" fmla="+- 0 2167 1958"/>
                <a:gd name="T199" fmla="*/ 2167 h 322"/>
                <a:gd name="T200" fmla="+- 0 8463 8227"/>
                <a:gd name="T201" fmla="*/ T200 w 409"/>
                <a:gd name="T202" fmla="+- 0 2170 1958"/>
                <a:gd name="T203" fmla="*/ 2170 h 322"/>
                <a:gd name="T204" fmla="+- 0 8606 8227"/>
                <a:gd name="T205" fmla="*/ T204 w 409"/>
                <a:gd name="T206" fmla="+- 0 2170 1958"/>
                <a:gd name="T207" fmla="*/ 2170 h 322"/>
                <a:gd name="T208" fmla="+- 0 8613 8227"/>
                <a:gd name="T209" fmla="*/ T208 w 409"/>
                <a:gd name="T210" fmla="+- 0 2125 1958"/>
                <a:gd name="T211" fmla="*/ 2125 h 322"/>
                <a:gd name="T212" fmla="+- 0 8624 8227"/>
                <a:gd name="T213" fmla="*/ T212 w 409"/>
                <a:gd name="T214" fmla="+- 0 2045 1958"/>
                <a:gd name="T215" fmla="*/ 2045 h 322"/>
                <a:gd name="T216" fmla="+- 0 8387 8227"/>
                <a:gd name="T217" fmla="*/ T216 w 409"/>
                <a:gd name="T218" fmla="+- 0 2162 1958"/>
                <a:gd name="T219" fmla="*/ 2162 h 322"/>
                <a:gd name="T220" fmla="+- 0 8370 8227"/>
                <a:gd name="T221" fmla="*/ T220 w 409"/>
                <a:gd name="T222" fmla="+- 0 2165 1958"/>
                <a:gd name="T223" fmla="*/ 2165 h 322"/>
                <a:gd name="T224" fmla="+- 0 8353 8227"/>
                <a:gd name="T225" fmla="*/ T224 w 409"/>
                <a:gd name="T226" fmla="+- 0 2166 1958"/>
                <a:gd name="T227" fmla="*/ 2166 h 322"/>
                <a:gd name="T228" fmla="+- 0 8399 8227"/>
                <a:gd name="T229" fmla="*/ T228 w 409"/>
                <a:gd name="T230" fmla="+- 0 2166 1958"/>
                <a:gd name="T231" fmla="*/ 2166 h 322"/>
                <a:gd name="T232" fmla="+- 0 8387 8227"/>
                <a:gd name="T233" fmla="*/ T232 w 409"/>
                <a:gd name="T234" fmla="+- 0 2162 1958"/>
                <a:gd name="T235" fmla="*/ 2162 h 322"/>
                <a:gd name="T236" fmla="+- 0 8636 8227"/>
                <a:gd name="T237" fmla="*/ T236 w 409"/>
                <a:gd name="T238" fmla="+- 0 1966 1958"/>
                <a:gd name="T239" fmla="*/ 1966 h 322"/>
                <a:gd name="T240" fmla="+- 0 8456 8227"/>
                <a:gd name="T241" fmla="*/ T240 w 409"/>
                <a:gd name="T242" fmla="+- 0 1966 1958"/>
                <a:gd name="T243" fmla="*/ 1966 h 322"/>
                <a:gd name="T244" fmla="+- 0 8636 8227"/>
                <a:gd name="T245" fmla="*/ T244 w 409"/>
                <a:gd name="T246" fmla="+- 0 1966 1958"/>
                <a:gd name="T247" fmla="*/ 1966 h 322"/>
                <a:gd name="T248" fmla="+- 0 8636 8227"/>
                <a:gd name="T249" fmla="*/ T248 w 409"/>
                <a:gd name="T250" fmla="+- 0 1966 1958"/>
                <a:gd name="T251" fmla="*/ 1966 h 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409" h="322">
                  <a:moveTo>
                    <a:pt x="63" y="0"/>
                  </a:moveTo>
                  <a:lnTo>
                    <a:pt x="43" y="77"/>
                  </a:lnTo>
                  <a:lnTo>
                    <a:pt x="26" y="155"/>
                  </a:lnTo>
                  <a:lnTo>
                    <a:pt x="12" y="233"/>
                  </a:lnTo>
                  <a:lnTo>
                    <a:pt x="0" y="313"/>
                  </a:lnTo>
                  <a:lnTo>
                    <a:pt x="268" y="320"/>
                  </a:lnTo>
                  <a:lnTo>
                    <a:pt x="359" y="321"/>
                  </a:lnTo>
                  <a:lnTo>
                    <a:pt x="372" y="256"/>
                  </a:lnTo>
                  <a:lnTo>
                    <a:pt x="186" y="256"/>
                  </a:lnTo>
                  <a:lnTo>
                    <a:pt x="167" y="250"/>
                  </a:lnTo>
                  <a:lnTo>
                    <a:pt x="166" y="237"/>
                  </a:lnTo>
                  <a:lnTo>
                    <a:pt x="170" y="228"/>
                  </a:lnTo>
                  <a:lnTo>
                    <a:pt x="174" y="220"/>
                  </a:lnTo>
                  <a:lnTo>
                    <a:pt x="175" y="209"/>
                  </a:lnTo>
                  <a:lnTo>
                    <a:pt x="172" y="208"/>
                  </a:lnTo>
                  <a:lnTo>
                    <a:pt x="126" y="208"/>
                  </a:lnTo>
                  <a:lnTo>
                    <a:pt x="113" y="200"/>
                  </a:lnTo>
                  <a:lnTo>
                    <a:pt x="131" y="167"/>
                  </a:lnTo>
                  <a:lnTo>
                    <a:pt x="157" y="141"/>
                  </a:lnTo>
                  <a:lnTo>
                    <a:pt x="185" y="116"/>
                  </a:lnTo>
                  <a:lnTo>
                    <a:pt x="209" y="88"/>
                  </a:lnTo>
                  <a:lnTo>
                    <a:pt x="219" y="87"/>
                  </a:lnTo>
                  <a:lnTo>
                    <a:pt x="397" y="87"/>
                  </a:lnTo>
                  <a:lnTo>
                    <a:pt x="409" y="8"/>
                  </a:lnTo>
                  <a:lnTo>
                    <a:pt x="229" y="8"/>
                  </a:lnTo>
                  <a:lnTo>
                    <a:pt x="143" y="6"/>
                  </a:lnTo>
                  <a:lnTo>
                    <a:pt x="63" y="0"/>
                  </a:lnTo>
                  <a:close/>
                  <a:moveTo>
                    <a:pt x="209" y="204"/>
                  </a:moveTo>
                  <a:lnTo>
                    <a:pt x="200" y="221"/>
                  </a:lnTo>
                  <a:lnTo>
                    <a:pt x="194" y="242"/>
                  </a:lnTo>
                  <a:lnTo>
                    <a:pt x="186" y="256"/>
                  </a:lnTo>
                  <a:lnTo>
                    <a:pt x="372" y="256"/>
                  </a:lnTo>
                  <a:lnTo>
                    <a:pt x="374" y="246"/>
                  </a:lnTo>
                  <a:lnTo>
                    <a:pt x="379" y="212"/>
                  </a:lnTo>
                  <a:lnTo>
                    <a:pt x="236" y="212"/>
                  </a:lnTo>
                  <a:lnTo>
                    <a:pt x="227" y="211"/>
                  </a:lnTo>
                  <a:lnTo>
                    <a:pt x="218" y="208"/>
                  </a:lnTo>
                  <a:lnTo>
                    <a:pt x="209" y="204"/>
                  </a:lnTo>
                  <a:close/>
                  <a:moveTo>
                    <a:pt x="397" y="87"/>
                  </a:moveTo>
                  <a:lnTo>
                    <a:pt x="219" y="87"/>
                  </a:lnTo>
                  <a:lnTo>
                    <a:pt x="221" y="94"/>
                  </a:lnTo>
                  <a:lnTo>
                    <a:pt x="229" y="96"/>
                  </a:lnTo>
                  <a:lnTo>
                    <a:pt x="225" y="117"/>
                  </a:lnTo>
                  <a:lnTo>
                    <a:pt x="219" y="136"/>
                  </a:lnTo>
                  <a:lnTo>
                    <a:pt x="213" y="155"/>
                  </a:lnTo>
                  <a:lnTo>
                    <a:pt x="209" y="175"/>
                  </a:lnTo>
                  <a:lnTo>
                    <a:pt x="219" y="182"/>
                  </a:lnTo>
                  <a:lnTo>
                    <a:pt x="233" y="186"/>
                  </a:lnTo>
                  <a:lnTo>
                    <a:pt x="245" y="192"/>
                  </a:lnTo>
                  <a:lnTo>
                    <a:pt x="246" y="209"/>
                  </a:lnTo>
                  <a:lnTo>
                    <a:pt x="236" y="212"/>
                  </a:lnTo>
                  <a:lnTo>
                    <a:pt x="379" y="212"/>
                  </a:lnTo>
                  <a:lnTo>
                    <a:pt x="386" y="167"/>
                  </a:lnTo>
                  <a:lnTo>
                    <a:pt x="397" y="87"/>
                  </a:lnTo>
                  <a:close/>
                  <a:moveTo>
                    <a:pt x="160" y="204"/>
                  </a:moveTo>
                  <a:lnTo>
                    <a:pt x="143" y="207"/>
                  </a:lnTo>
                  <a:lnTo>
                    <a:pt x="126" y="208"/>
                  </a:lnTo>
                  <a:lnTo>
                    <a:pt x="172" y="208"/>
                  </a:lnTo>
                  <a:lnTo>
                    <a:pt x="160" y="204"/>
                  </a:lnTo>
                  <a:close/>
                  <a:moveTo>
                    <a:pt x="409" y="8"/>
                  </a:moveTo>
                  <a:lnTo>
                    <a:pt x="229" y="8"/>
                  </a:lnTo>
                  <a:lnTo>
                    <a:pt x="409" y="8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416"/>
            <p:cNvSpPr>
              <a:spLocks/>
            </p:cNvSpPr>
            <p:nvPr/>
          </p:nvSpPr>
          <p:spPr bwMode="auto">
            <a:xfrm>
              <a:off x="7843" y="1956"/>
              <a:ext cx="414" cy="325"/>
            </a:xfrm>
            <a:custGeom>
              <a:avLst/>
              <a:gdLst>
                <a:gd name="T0" fmla="+- 0 8004 7843"/>
                <a:gd name="T1" fmla="*/ T0 w 414"/>
                <a:gd name="T2" fmla="+- 0 1958 1956"/>
                <a:gd name="T3" fmla="*/ 1958 h 325"/>
                <a:gd name="T4" fmla="+- 0 7887 7843"/>
                <a:gd name="T5" fmla="*/ T4 w 414"/>
                <a:gd name="T6" fmla="+- 0 2038 1956"/>
                <a:gd name="T7" fmla="*/ 2038 h 325"/>
                <a:gd name="T8" fmla="+- 0 7857 7843"/>
                <a:gd name="T9" fmla="*/ T8 w 414"/>
                <a:gd name="T10" fmla="+- 0 2199 1956"/>
                <a:gd name="T11" fmla="*/ 2199 h 325"/>
                <a:gd name="T12" fmla="+- 0 7922 7843"/>
                <a:gd name="T13" fmla="*/ T12 w 414"/>
                <a:gd name="T14" fmla="+- 0 2280 1956"/>
                <a:gd name="T15" fmla="*/ 2280 h 325"/>
                <a:gd name="T16" fmla="+- 0 8062 7843"/>
                <a:gd name="T17" fmla="*/ T16 w 414"/>
                <a:gd name="T18" fmla="+- 0 2275 1956"/>
                <a:gd name="T19" fmla="*/ 2275 h 325"/>
                <a:gd name="T20" fmla="+- 0 8202 7843"/>
                <a:gd name="T21" fmla="*/ T20 w 414"/>
                <a:gd name="T22" fmla="+- 0 2274 1956"/>
                <a:gd name="T23" fmla="*/ 2274 h 325"/>
                <a:gd name="T24" fmla="+- 0 8002 7843"/>
                <a:gd name="T25" fmla="*/ T24 w 414"/>
                <a:gd name="T26" fmla="+- 0 2218 1956"/>
                <a:gd name="T27" fmla="*/ 2218 h 325"/>
                <a:gd name="T28" fmla="+- 0 7939 7843"/>
                <a:gd name="T29" fmla="*/ T28 w 414"/>
                <a:gd name="T30" fmla="+- 0 2171 1956"/>
                <a:gd name="T31" fmla="*/ 2171 h 325"/>
                <a:gd name="T32" fmla="+- 0 8063 7843"/>
                <a:gd name="T33" fmla="*/ T32 w 414"/>
                <a:gd name="T34" fmla="+- 0 2169 1956"/>
                <a:gd name="T35" fmla="*/ 2169 h 325"/>
                <a:gd name="T36" fmla="+- 0 8031 7843"/>
                <a:gd name="T37" fmla="*/ T36 w 414"/>
                <a:gd name="T38" fmla="+- 0 2140 1956"/>
                <a:gd name="T39" fmla="*/ 2140 h 325"/>
                <a:gd name="T40" fmla="+- 0 8010 7843"/>
                <a:gd name="T41" fmla="*/ T40 w 414"/>
                <a:gd name="T42" fmla="+- 0 2108 1956"/>
                <a:gd name="T43" fmla="*/ 2108 h 325"/>
                <a:gd name="T44" fmla="+- 0 8046 7843"/>
                <a:gd name="T45" fmla="*/ T44 w 414"/>
                <a:gd name="T46" fmla="+- 0 2102 1956"/>
                <a:gd name="T47" fmla="*/ 2102 h 325"/>
                <a:gd name="T48" fmla="+- 0 8065 7843"/>
                <a:gd name="T49" fmla="*/ T48 w 414"/>
                <a:gd name="T50" fmla="+- 0 2087 1956"/>
                <a:gd name="T51" fmla="*/ 2087 h 325"/>
                <a:gd name="T52" fmla="+- 0 7973 7843"/>
                <a:gd name="T53" fmla="*/ T52 w 414"/>
                <a:gd name="T54" fmla="+- 0 2084 1956"/>
                <a:gd name="T55" fmla="*/ 2084 h 325"/>
                <a:gd name="T56" fmla="+- 0 7968 7843"/>
                <a:gd name="T57" fmla="*/ T56 w 414"/>
                <a:gd name="T58" fmla="+- 0 2075 1956"/>
                <a:gd name="T59" fmla="*/ 2075 h 325"/>
                <a:gd name="T60" fmla="+- 0 8041 7843"/>
                <a:gd name="T61" fmla="*/ T60 w 414"/>
                <a:gd name="T62" fmla="+- 0 2049 1956"/>
                <a:gd name="T63" fmla="*/ 2049 h 325"/>
                <a:gd name="T64" fmla="+- 0 8247 7843"/>
                <a:gd name="T65" fmla="*/ T64 w 414"/>
                <a:gd name="T66" fmla="+- 0 2026 1956"/>
                <a:gd name="T67" fmla="*/ 2026 h 325"/>
                <a:gd name="T68" fmla="+- 0 8004 7843"/>
                <a:gd name="T69" fmla="*/ T68 w 414"/>
                <a:gd name="T70" fmla="+- 0 1958 1956"/>
                <a:gd name="T71" fmla="*/ 1958 h 325"/>
                <a:gd name="T72" fmla="+- 0 8177 7843"/>
                <a:gd name="T73" fmla="*/ T72 w 414"/>
                <a:gd name="T74" fmla="+- 0 1956 1956"/>
                <a:gd name="T75" fmla="*/ 1956 h 325"/>
                <a:gd name="T76" fmla="+- 0 8130 7843"/>
                <a:gd name="T77" fmla="*/ T76 w 414"/>
                <a:gd name="T78" fmla="+- 0 2274 1956"/>
                <a:gd name="T79" fmla="*/ 2274 h 325"/>
                <a:gd name="T80" fmla="+- 0 8202 7843"/>
                <a:gd name="T81" fmla="*/ T80 w 414"/>
                <a:gd name="T82" fmla="+- 0 2274 1956"/>
                <a:gd name="T83" fmla="*/ 2274 h 325"/>
                <a:gd name="T84" fmla="+- 0 8041 7843"/>
                <a:gd name="T85" fmla="*/ T84 w 414"/>
                <a:gd name="T86" fmla="+- 0 2049 1956"/>
                <a:gd name="T87" fmla="*/ 2049 h 325"/>
                <a:gd name="T88" fmla="+- 0 8093 7843"/>
                <a:gd name="T89" fmla="*/ T88 w 414"/>
                <a:gd name="T90" fmla="+- 0 2091 1956"/>
                <a:gd name="T91" fmla="*/ 2091 h 325"/>
                <a:gd name="T92" fmla="+- 0 8079 7843"/>
                <a:gd name="T93" fmla="*/ T92 w 414"/>
                <a:gd name="T94" fmla="+- 0 2111 1956"/>
                <a:gd name="T95" fmla="*/ 2111 h 325"/>
                <a:gd name="T96" fmla="+- 0 8093 7843"/>
                <a:gd name="T97" fmla="*/ T96 w 414"/>
                <a:gd name="T98" fmla="+- 0 2154 1956"/>
                <a:gd name="T99" fmla="*/ 2154 h 325"/>
                <a:gd name="T100" fmla="+- 0 8046 7843"/>
                <a:gd name="T101" fmla="*/ T100 w 414"/>
                <a:gd name="T102" fmla="+- 0 2210 1956"/>
                <a:gd name="T103" fmla="*/ 2210 h 325"/>
                <a:gd name="T104" fmla="+- 0 8210 7843"/>
                <a:gd name="T105" fmla="*/ T104 w 414"/>
                <a:gd name="T106" fmla="+- 0 2218 1956"/>
                <a:gd name="T107" fmla="*/ 2218 h 325"/>
                <a:gd name="T108" fmla="+- 0 8232 7843"/>
                <a:gd name="T109" fmla="*/ T108 w 414"/>
                <a:gd name="T110" fmla="+- 0 2102 1956"/>
                <a:gd name="T111" fmla="*/ 2102 h 325"/>
                <a:gd name="T112" fmla="+- 0 8063 7843"/>
                <a:gd name="T113" fmla="*/ T112 w 414"/>
                <a:gd name="T114" fmla="+- 0 2169 1956"/>
                <a:gd name="T115" fmla="*/ 2169 h 325"/>
                <a:gd name="T116" fmla="+- 0 7964 7843"/>
                <a:gd name="T117" fmla="*/ T116 w 414"/>
                <a:gd name="T118" fmla="+- 0 2174 1956"/>
                <a:gd name="T119" fmla="*/ 2174 h 325"/>
                <a:gd name="T120" fmla="+- 0 7985 7843"/>
                <a:gd name="T121" fmla="*/ T120 w 414"/>
                <a:gd name="T122" fmla="+- 0 2192 1956"/>
                <a:gd name="T123" fmla="*/ 2192 h 325"/>
                <a:gd name="T124" fmla="+- 0 8032 7843"/>
                <a:gd name="T125" fmla="*/ T124 w 414"/>
                <a:gd name="T126" fmla="+- 0 2189 1956"/>
                <a:gd name="T127" fmla="*/ 2189 h 325"/>
                <a:gd name="T128" fmla="+- 0 8064 7843"/>
                <a:gd name="T129" fmla="*/ T128 w 414"/>
                <a:gd name="T130" fmla="+- 0 2171 1956"/>
                <a:gd name="T131" fmla="*/ 2171 h 325"/>
                <a:gd name="T132" fmla="+- 0 8046 7843"/>
                <a:gd name="T133" fmla="*/ T132 w 414"/>
                <a:gd name="T134" fmla="+- 0 2075 1956"/>
                <a:gd name="T135" fmla="*/ 2075 h 325"/>
                <a:gd name="T136" fmla="+- 0 7995 7843"/>
                <a:gd name="T137" fmla="*/ T136 w 414"/>
                <a:gd name="T138" fmla="+- 0 2085 1956"/>
                <a:gd name="T139" fmla="*/ 2085 h 325"/>
                <a:gd name="T140" fmla="+- 0 8065 7843"/>
                <a:gd name="T141" fmla="*/ T140 w 414"/>
                <a:gd name="T142" fmla="+- 0 2087 1956"/>
                <a:gd name="T143" fmla="*/ 2087 h 325"/>
                <a:gd name="T144" fmla="+- 0 8046 7843"/>
                <a:gd name="T145" fmla="*/ T144 w 414"/>
                <a:gd name="T146" fmla="+- 0 2075 1956"/>
                <a:gd name="T147" fmla="*/ 2075 h 3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14" h="325">
                  <a:moveTo>
                    <a:pt x="334" y="0"/>
                  </a:moveTo>
                  <a:lnTo>
                    <a:pt x="161" y="2"/>
                  </a:lnTo>
                  <a:lnTo>
                    <a:pt x="58" y="2"/>
                  </a:lnTo>
                  <a:lnTo>
                    <a:pt x="44" y="82"/>
                  </a:lnTo>
                  <a:lnTo>
                    <a:pt x="29" y="162"/>
                  </a:lnTo>
                  <a:lnTo>
                    <a:pt x="14" y="243"/>
                  </a:lnTo>
                  <a:lnTo>
                    <a:pt x="0" y="323"/>
                  </a:lnTo>
                  <a:lnTo>
                    <a:pt x="79" y="324"/>
                  </a:lnTo>
                  <a:lnTo>
                    <a:pt x="151" y="322"/>
                  </a:lnTo>
                  <a:lnTo>
                    <a:pt x="219" y="319"/>
                  </a:lnTo>
                  <a:lnTo>
                    <a:pt x="287" y="318"/>
                  </a:lnTo>
                  <a:lnTo>
                    <a:pt x="359" y="318"/>
                  </a:lnTo>
                  <a:lnTo>
                    <a:pt x="367" y="262"/>
                  </a:lnTo>
                  <a:lnTo>
                    <a:pt x="159" y="262"/>
                  </a:lnTo>
                  <a:lnTo>
                    <a:pt x="119" y="251"/>
                  </a:lnTo>
                  <a:lnTo>
                    <a:pt x="96" y="215"/>
                  </a:lnTo>
                  <a:lnTo>
                    <a:pt x="110" y="213"/>
                  </a:lnTo>
                  <a:lnTo>
                    <a:pt x="220" y="213"/>
                  </a:lnTo>
                  <a:lnTo>
                    <a:pt x="212" y="193"/>
                  </a:lnTo>
                  <a:lnTo>
                    <a:pt x="188" y="184"/>
                  </a:lnTo>
                  <a:lnTo>
                    <a:pt x="167" y="175"/>
                  </a:lnTo>
                  <a:lnTo>
                    <a:pt x="167" y="152"/>
                  </a:lnTo>
                  <a:lnTo>
                    <a:pt x="187" y="151"/>
                  </a:lnTo>
                  <a:lnTo>
                    <a:pt x="203" y="146"/>
                  </a:lnTo>
                  <a:lnTo>
                    <a:pt x="215" y="138"/>
                  </a:lnTo>
                  <a:lnTo>
                    <a:pt x="222" y="131"/>
                  </a:lnTo>
                  <a:lnTo>
                    <a:pt x="134" y="131"/>
                  </a:lnTo>
                  <a:lnTo>
                    <a:pt x="130" y="128"/>
                  </a:lnTo>
                  <a:lnTo>
                    <a:pt x="131" y="120"/>
                  </a:lnTo>
                  <a:lnTo>
                    <a:pt x="125" y="119"/>
                  </a:lnTo>
                  <a:lnTo>
                    <a:pt x="156" y="100"/>
                  </a:lnTo>
                  <a:lnTo>
                    <a:pt x="198" y="93"/>
                  </a:lnTo>
                  <a:lnTo>
                    <a:pt x="400" y="93"/>
                  </a:lnTo>
                  <a:lnTo>
                    <a:pt x="404" y="70"/>
                  </a:lnTo>
                  <a:lnTo>
                    <a:pt x="413" y="2"/>
                  </a:lnTo>
                  <a:lnTo>
                    <a:pt x="161" y="2"/>
                  </a:lnTo>
                  <a:lnTo>
                    <a:pt x="413" y="2"/>
                  </a:lnTo>
                  <a:lnTo>
                    <a:pt x="334" y="0"/>
                  </a:lnTo>
                  <a:close/>
                  <a:moveTo>
                    <a:pt x="359" y="318"/>
                  </a:moveTo>
                  <a:lnTo>
                    <a:pt x="287" y="318"/>
                  </a:lnTo>
                  <a:lnTo>
                    <a:pt x="359" y="319"/>
                  </a:lnTo>
                  <a:lnTo>
                    <a:pt x="359" y="318"/>
                  </a:lnTo>
                  <a:close/>
                  <a:moveTo>
                    <a:pt x="400" y="93"/>
                  </a:moveTo>
                  <a:lnTo>
                    <a:pt x="198" y="93"/>
                  </a:lnTo>
                  <a:lnTo>
                    <a:pt x="234" y="103"/>
                  </a:lnTo>
                  <a:lnTo>
                    <a:pt x="250" y="135"/>
                  </a:lnTo>
                  <a:lnTo>
                    <a:pt x="246" y="147"/>
                  </a:lnTo>
                  <a:lnTo>
                    <a:pt x="236" y="155"/>
                  </a:lnTo>
                  <a:lnTo>
                    <a:pt x="225" y="160"/>
                  </a:lnTo>
                  <a:lnTo>
                    <a:pt x="250" y="198"/>
                  </a:lnTo>
                  <a:lnTo>
                    <a:pt x="238" y="231"/>
                  </a:lnTo>
                  <a:lnTo>
                    <a:pt x="203" y="254"/>
                  </a:lnTo>
                  <a:lnTo>
                    <a:pt x="159" y="262"/>
                  </a:lnTo>
                  <a:lnTo>
                    <a:pt x="367" y="262"/>
                  </a:lnTo>
                  <a:lnTo>
                    <a:pt x="372" y="233"/>
                  </a:lnTo>
                  <a:lnTo>
                    <a:pt x="389" y="146"/>
                  </a:lnTo>
                  <a:lnTo>
                    <a:pt x="400" y="93"/>
                  </a:lnTo>
                  <a:close/>
                  <a:moveTo>
                    <a:pt x="220" y="213"/>
                  </a:moveTo>
                  <a:lnTo>
                    <a:pt x="110" y="213"/>
                  </a:lnTo>
                  <a:lnTo>
                    <a:pt x="121" y="218"/>
                  </a:lnTo>
                  <a:lnTo>
                    <a:pt x="132" y="227"/>
                  </a:lnTo>
                  <a:lnTo>
                    <a:pt x="142" y="236"/>
                  </a:lnTo>
                  <a:lnTo>
                    <a:pt x="167" y="236"/>
                  </a:lnTo>
                  <a:lnTo>
                    <a:pt x="189" y="233"/>
                  </a:lnTo>
                  <a:lnTo>
                    <a:pt x="208" y="226"/>
                  </a:lnTo>
                  <a:lnTo>
                    <a:pt x="221" y="215"/>
                  </a:lnTo>
                  <a:lnTo>
                    <a:pt x="220" y="213"/>
                  </a:lnTo>
                  <a:close/>
                  <a:moveTo>
                    <a:pt x="203" y="119"/>
                  </a:moveTo>
                  <a:lnTo>
                    <a:pt x="177" y="122"/>
                  </a:lnTo>
                  <a:lnTo>
                    <a:pt x="152" y="129"/>
                  </a:lnTo>
                  <a:lnTo>
                    <a:pt x="134" y="131"/>
                  </a:lnTo>
                  <a:lnTo>
                    <a:pt x="222" y="131"/>
                  </a:lnTo>
                  <a:lnTo>
                    <a:pt x="225" y="127"/>
                  </a:lnTo>
                  <a:lnTo>
                    <a:pt x="203" y="119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415"/>
            <p:cNvSpPr>
              <a:spLocks/>
            </p:cNvSpPr>
            <p:nvPr/>
          </p:nvSpPr>
          <p:spPr bwMode="auto">
            <a:xfrm>
              <a:off x="7079" y="1957"/>
              <a:ext cx="384" cy="320"/>
            </a:xfrm>
            <a:custGeom>
              <a:avLst/>
              <a:gdLst>
                <a:gd name="T0" fmla="+- 0 7309 7079"/>
                <a:gd name="T1" fmla="*/ T0 w 384"/>
                <a:gd name="T2" fmla="+- 0 1957 1957"/>
                <a:gd name="T3" fmla="*/ 1957 h 320"/>
                <a:gd name="T4" fmla="+- 0 7224 7079"/>
                <a:gd name="T5" fmla="*/ T4 w 384"/>
                <a:gd name="T6" fmla="+- 0 1959 1957"/>
                <a:gd name="T7" fmla="*/ 1959 h 320"/>
                <a:gd name="T8" fmla="+- 0 7146 7079"/>
                <a:gd name="T9" fmla="*/ T8 w 384"/>
                <a:gd name="T10" fmla="+- 0 1962 1957"/>
                <a:gd name="T11" fmla="*/ 1962 h 320"/>
                <a:gd name="T12" fmla="+- 0 7139 7079"/>
                <a:gd name="T13" fmla="*/ T12 w 384"/>
                <a:gd name="T14" fmla="+- 0 2038 1957"/>
                <a:gd name="T15" fmla="*/ 2038 h 320"/>
                <a:gd name="T16" fmla="+- 0 7120 7079"/>
                <a:gd name="T17" fmla="*/ T16 w 384"/>
                <a:gd name="T18" fmla="+- 0 2114 1957"/>
                <a:gd name="T19" fmla="*/ 2114 h 320"/>
                <a:gd name="T20" fmla="+- 0 7097 7079"/>
                <a:gd name="T21" fmla="*/ T20 w 384"/>
                <a:gd name="T22" fmla="+- 0 2191 1957"/>
                <a:gd name="T23" fmla="*/ 2191 h 320"/>
                <a:gd name="T24" fmla="+- 0 7079 7079"/>
                <a:gd name="T25" fmla="*/ T24 w 384"/>
                <a:gd name="T26" fmla="+- 0 2271 1957"/>
                <a:gd name="T27" fmla="*/ 2271 h 320"/>
                <a:gd name="T28" fmla="+- 0 7245 7079"/>
                <a:gd name="T29" fmla="*/ T28 w 384"/>
                <a:gd name="T30" fmla="+- 0 2275 1957"/>
                <a:gd name="T31" fmla="*/ 2275 h 320"/>
                <a:gd name="T32" fmla="+- 0 7331 7079"/>
                <a:gd name="T33" fmla="*/ T32 w 384"/>
                <a:gd name="T34" fmla="+- 0 2277 1957"/>
                <a:gd name="T35" fmla="*/ 2277 h 320"/>
                <a:gd name="T36" fmla="+- 0 7417 7079"/>
                <a:gd name="T37" fmla="*/ T36 w 384"/>
                <a:gd name="T38" fmla="+- 0 2275 1957"/>
                <a:gd name="T39" fmla="*/ 2275 h 320"/>
                <a:gd name="T40" fmla="+- 0 7433 7079"/>
                <a:gd name="T41" fmla="*/ T40 w 384"/>
                <a:gd name="T42" fmla="+- 0 2204 1957"/>
                <a:gd name="T43" fmla="*/ 2204 h 320"/>
                <a:gd name="T44" fmla="+- 0 7435 7079"/>
                <a:gd name="T45" fmla="*/ T44 w 384"/>
                <a:gd name="T46" fmla="+- 0 2192 1957"/>
                <a:gd name="T47" fmla="*/ 2192 h 320"/>
                <a:gd name="T48" fmla="+- 0 7242 7079"/>
                <a:gd name="T49" fmla="*/ T48 w 384"/>
                <a:gd name="T50" fmla="+- 0 2192 1957"/>
                <a:gd name="T51" fmla="*/ 2192 h 320"/>
                <a:gd name="T52" fmla="+- 0 7228 7079"/>
                <a:gd name="T53" fmla="*/ T52 w 384"/>
                <a:gd name="T54" fmla="+- 0 2180 1957"/>
                <a:gd name="T55" fmla="*/ 2180 h 320"/>
                <a:gd name="T56" fmla="+- 0 7228 7079"/>
                <a:gd name="T57" fmla="*/ T56 w 384"/>
                <a:gd name="T58" fmla="+- 0 2165 1957"/>
                <a:gd name="T59" fmla="*/ 2165 h 320"/>
                <a:gd name="T60" fmla="+- 0 7235 7079"/>
                <a:gd name="T61" fmla="*/ T60 w 384"/>
                <a:gd name="T62" fmla="+- 0 2147 1957"/>
                <a:gd name="T63" fmla="*/ 2147 h 320"/>
                <a:gd name="T64" fmla="+- 0 7242 7079"/>
                <a:gd name="T65" fmla="*/ T64 w 384"/>
                <a:gd name="T66" fmla="+- 0 2129 1957"/>
                <a:gd name="T67" fmla="*/ 2129 h 320"/>
                <a:gd name="T68" fmla="+- 0 7246 7079"/>
                <a:gd name="T69" fmla="*/ T68 w 384"/>
                <a:gd name="T70" fmla="+- 0 2104 1957"/>
                <a:gd name="T71" fmla="*/ 2104 h 320"/>
                <a:gd name="T72" fmla="+- 0 7247 7079"/>
                <a:gd name="T73" fmla="*/ T72 w 384"/>
                <a:gd name="T74" fmla="+- 0 2079 1957"/>
                <a:gd name="T75" fmla="*/ 2079 h 320"/>
                <a:gd name="T76" fmla="+- 0 7251 7079"/>
                <a:gd name="T77" fmla="*/ T76 w 384"/>
                <a:gd name="T78" fmla="+- 0 2059 1957"/>
                <a:gd name="T79" fmla="*/ 2059 h 320"/>
                <a:gd name="T80" fmla="+- 0 7263 7079"/>
                <a:gd name="T81" fmla="*/ T80 w 384"/>
                <a:gd name="T82" fmla="+- 0 2046 1957"/>
                <a:gd name="T83" fmla="*/ 2046 h 320"/>
                <a:gd name="T84" fmla="+- 0 7455 7079"/>
                <a:gd name="T85" fmla="*/ T84 w 384"/>
                <a:gd name="T86" fmla="+- 0 2046 1957"/>
                <a:gd name="T87" fmla="*/ 2046 h 320"/>
                <a:gd name="T88" fmla="+- 0 7456 7079"/>
                <a:gd name="T89" fmla="*/ T88 w 384"/>
                <a:gd name="T90" fmla="+- 0 2040 1957"/>
                <a:gd name="T91" fmla="*/ 2040 h 320"/>
                <a:gd name="T92" fmla="+- 0 7463 7079"/>
                <a:gd name="T93" fmla="*/ T92 w 384"/>
                <a:gd name="T94" fmla="+- 0 1962 1957"/>
                <a:gd name="T95" fmla="*/ 1962 h 320"/>
                <a:gd name="T96" fmla="+- 0 7392 7079"/>
                <a:gd name="T97" fmla="*/ T96 w 384"/>
                <a:gd name="T98" fmla="+- 0 1958 1957"/>
                <a:gd name="T99" fmla="*/ 1958 h 320"/>
                <a:gd name="T100" fmla="+- 0 7309 7079"/>
                <a:gd name="T101" fmla="*/ T100 w 384"/>
                <a:gd name="T102" fmla="+- 0 1957 1957"/>
                <a:gd name="T103" fmla="*/ 1957 h 320"/>
                <a:gd name="T104" fmla="+- 0 7455 7079"/>
                <a:gd name="T105" fmla="*/ T104 w 384"/>
                <a:gd name="T106" fmla="+- 0 2046 1957"/>
                <a:gd name="T107" fmla="*/ 2046 h 320"/>
                <a:gd name="T108" fmla="+- 0 7263 7079"/>
                <a:gd name="T109" fmla="*/ T108 w 384"/>
                <a:gd name="T110" fmla="+- 0 2046 1957"/>
                <a:gd name="T111" fmla="*/ 2046 h 320"/>
                <a:gd name="T112" fmla="+- 0 7282 7079"/>
                <a:gd name="T113" fmla="*/ T112 w 384"/>
                <a:gd name="T114" fmla="+- 0 2071 1957"/>
                <a:gd name="T115" fmla="*/ 2071 h 320"/>
                <a:gd name="T116" fmla="+- 0 7276 7079"/>
                <a:gd name="T117" fmla="*/ T116 w 384"/>
                <a:gd name="T118" fmla="+- 0 2109 1957"/>
                <a:gd name="T119" fmla="*/ 2109 h 320"/>
                <a:gd name="T120" fmla="+- 0 7262 7079"/>
                <a:gd name="T121" fmla="*/ T120 w 384"/>
                <a:gd name="T122" fmla="+- 0 2150 1957"/>
                <a:gd name="T123" fmla="*/ 2150 h 320"/>
                <a:gd name="T124" fmla="+- 0 7255 7079"/>
                <a:gd name="T125" fmla="*/ T124 w 384"/>
                <a:gd name="T126" fmla="+- 0 2187 1957"/>
                <a:gd name="T127" fmla="*/ 2187 h 320"/>
                <a:gd name="T128" fmla="+- 0 7243 7079"/>
                <a:gd name="T129" fmla="*/ T128 w 384"/>
                <a:gd name="T130" fmla="+- 0 2187 1957"/>
                <a:gd name="T131" fmla="*/ 2187 h 320"/>
                <a:gd name="T132" fmla="+- 0 7242 7079"/>
                <a:gd name="T133" fmla="*/ T132 w 384"/>
                <a:gd name="T134" fmla="+- 0 2192 1957"/>
                <a:gd name="T135" fmla="*/ 2192 h 320"/>
                <a:gd name="T136" fmla="+- 0 7435 7079"/>
                <a:gd name="T137" fmla="*/ T136 w 384"/>
                <a:gd name="T138" fmla="+- 0 2192 1957"/>
                <a:gd name="T139" fmla="*/ 2192 h 320"/>
                <a:gd name="T140" fmla="+- 0 7435 7079"/>
                <a:gd name="T141" fmla="*/ T140 w 384"/>
                <a:gd name="T142" fmla="+- 0 2187 1957"/>
                <a:gd name="T143" fmla="*/ 2187 h 320"/>
                <a:gd name="T144" fmla="+- 0 7255 7079"/>
                <a:gd name="T145" fmla="*/ T144 w 384"/>
                <a:gd name="T146" fmla="+- 0 2187 1957"/>
                <a:gd name="T147" fmla="*/ 2187 h 320"/>
                <a:gd name="T148" fmla="+- 0 7243 7079"/>
                <a:gd name="T149" fmla="*/ T148 w 384"/>
                <a:gd name="T150" fmla="+- 0 2187 1957"/>
                <a:gd name="T151" fmla="*/ 2187 h 320"/>
                <a:gd name="T152" fmla="+- 0 7435 7079"/>
                <a:gd name="T153" fmla="*/ T152 w 384"/>
                <a:gd name="T154" fmla="+- 0 2187 1957"/>
                <a:gd name="T155" fmla="*/ 2187 h 320"/>
                <a:gd name="T156" fmla="+- 0 7446 7079"/>
                <a:gd name="T157" fmla="*/ T156 w 384"/>
                <a:gd name="T158" fmla="+- 0 2123 1957"/>
                <a:gd name="T159" fmla="*/ 2123 h 320"/>
                <a:gd name="T160" fmla="+- 0 7455 7079"/>
                <a:gd name="T161" fmla="*/ T160 w 384"/>
                <a:gd name="T162" fmla="+- 0 2046 1957"/>
                <a:gd name="T163" fmla="*/ 2046 h 3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4" h="320">
                  <a:moveTo>
                    <a:pt x="230" y="0"/>
                  </a:moveTo>
                  <a:lnTo>
                    <a:pt x="145" y="2"/>
                  </a:lnTo>
                  <a:lnTo>
                    <a:pt x="67" y="5"/>
                  </a:lnTo>
                  <a:lnTo>
                    <a:pt x="60" y="81"/>
                  </a:lnTo>
                  <a:lnTo>
                    <a:pt x="41" y="157"/>
                  </a:lnTo>
                  <a:lnTo>
                    <a:pt x="18" y="234"/>
                  </a:lnTo>
                  <a:lnTo>
                    <a:pt x="0" y="314"/>
                  </a:lnTo>
                  <a:lnTo>
                    <a:pt x="166" y="318"/>
                  </a:lnTo>
                  <a:lnTo>
                    <a:pt x="252" y="320"/>
                  </a:lnTo>
                  <a:lnTo>
                    <a:pt x="338" y="318"/>
                  </a:lnTo>
                  <a:lnTo>
                    <a:pt x="354" y="247"/>
                  </a:lnTo>
                  <a:lnTo>
                    <a:pt x="356" y="235"/>
                  </a:lnTo>
                  <a:lnTo>
                    <a:pt x="163" y="235"/>
                  </a:lnTo>
                  <a:lnTo>
                    <a:pt x="149" y="223"/>
                  </a:lnTo>
                  <a:lnTo>
                    <a:pt x="149" y="208"/>
                  </a:lnTo>
                  <a:lnTo>
                    <a:pt x="156" y="190"/>
                  </a:lnTo>
                  <a:lnTo>
                    <a:pt x="163" y="172"/>
                  </a:lnTo>
                  <a:lnTo>
                    <a:pt x="167" y="147"/>
                  </a:lnTo>
                  <a:lnTo>
                    <a:pt x="168" y="122"/>
                  </a:lnTo>
                  <a:lnTo>
                    <a:pt x="172" y="102"/>
                  </a:lnTo>
                  <a:lnTo>
                    <a:pt x="184" y="89"/>
                  </a:lnTo>
                  <a:lnTo>
                    <a:pt x="376" y="89"/>
                  </a:lnTo>
                  <a:lnTo>
                    <a:pt x="377" y="83"/>
                  </a:lnTo>
                  <a:lnTo>
                    <a:pt x="384" y="5"/>
                  </a:lnTo>
                  <a:lnTo>
                    <a:pt x="313" y="1"/>
                  </a:lnTo>
                  <a:lnTo>
                    <a:pt x="230" y="0"/>
                  </a:lnTo>
                  <a:close/>
                  <a:moveTo>
                    <a:pt x="376" y="89"/>
                  </a:moveTo>
                  <a:lnTo>
                    <a:pt x="184" y="89"/>
                  </a:lnTo>
                  <a:lnTo>
                    <a:pt x="203" y="114"/>
                  </a:lnTo>
                  <a:lnTo>
                    <a:pt x="197" y="152"/>
                  </a:lnTo>
                  <a:lnTo>
                    <a:pt x="183" y="193"/>
                  </a:lnTo>
                  <a:lnTo>
                    <a:pt x="176" y="230"/>
                  </a:lnTo>
                  <a:lnTo>
                    <a:pt x="164" y="230"/>
                  </a:lnTo>
                  <a:lnTo>
                    <a:pt x="163" y="235"/>
                  </a:lnTo>
                  <a:lnTo>
                    <a:pt x="356" y="235"/>
                  </a:lnTo>
                  <a:lnTo>
                    <a:pt x="356" y="230"/>
                  </a:lnTo>
                  <a:lnTo>
                    <a:pt x="176" y="230"/>
                  </a:lnTo>
                  <a:lnTo>
                    <a:pt x="164" y="230"/>
                  </a:lnTo>
                  <a:lnTo>
                    <a:pt x="356" y="230"/>
                  </a:lnTo>
                  <a:lnTo>
                    <a:pt x="367" y="166"/>
                  </a:lnTo>
                  <a:lnTo>
                    <a:pt x="376" y="89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8" y="2053"/>
              <a:ext cx="138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" y="2069"/>
              <a:ext cx="121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AutoShape 412"/>
            <p:cNvSpPr>
              <a:spLocks/>
            </p:cNvSpPr>
            <p:nvPr/>
          </p:nvSpPr>
          <p:spPr bwMode="auto">
            <a:xfrm>
              <a:off x="8340" y="2045"/>
              <a:ext cx="134" cy="169"/>
            </a:xfrm>
            <a:custGeom>
              <a:avLst/>
              <a:gdLst>
                <a:gd name="T0" fmla="+- 0 8436 8340"/>
                <a:gd name="T1" fmla="*/ T0 w 134"/>
                <a:gd name="T2" fmla="+- 0 2162 2045"/>
                <a:gd name="T3" fmla="*/ 2162 h 169"/>
                <a:gd name="T4" fmla="+- 0 8387 8340"/>
                <a:gd name="T5" fmla="*/ T4 w 134"/>
                <a:gd name="T6" fmla="+- 0 2162 2045"/>
                <a:gd name="T7" fmla="*/ 2162 h 169"/>
                <a:gd name="T8" fmla="+- 0 8402 8340"/>
                <a:gd name="T9" fmla="*/ T8 w 134"/>
                <a:gd name="T10" fmla="+- 0 2167 2045"/>
                <a:gd name="T11" fmla="*/ 2167 h 169"/>
                <a:gd name="T12" fmla="+- 0 8401 8340"/>
                <a:gd name="T13" fmla="*/ T12 w 134"/>
                <a:gd name="T14" fmla="+- 0 2178 2045"/>
                <a:gd name="T15" fmla="*/ 2178 h 169"/>
                <a:gd name="T16" fmla="+- 0 8397 8340"/>
                <a:gd name="T17" fmla="*/ T16 w 134"/>
                <a:gd name="T18" fmla="+- 0 2186 2045"/>
                <a:gd name="T19" fmla="*/ 2186 h 169"/>
                <a:gd name="T20" fmla="+- 0 8393 8340"/>
                <a:gd name="T21" fmla="*/ T20 w 134"/>
                <a:gd name="T22" fmla="+- 0 2195 2045"/>
                <a:gd name="T23" fmla="*/ 2195 h 169"/>
                <a:gd name="T24" fmla="+- 0 8394 8340"/>
                <a:gd name="T25" fmla="*/ T24 w 134"/>
                <a:gd name="T26" fmla="+- 0 2208 2045"/>
                <a:gd name="T27" fmla="*/ 2208 h 169"/>
                <a:gd name="T28" fmla="+- 0 8413 8340"/>
                <a:gd name="T29" fmla="*/ T28 w 134"/>
                <a:gd name="T30" fmla="+- 0 2214 2045"/>
                <a:gd name="T31" fmla="*/ 2214 h 169"/>
                <a:gd name="T32" fmla="+- 0 8421 8340"/>
                <a:gd name="T33" fmla="*/ T32 w 134"/>
                <a:gd name="T34" fmla="+- 0 2200 2045"/>
                <a:gd name="T35" fmla="*/ 2200 h 169"/>
                <a:gd name="T36" fmla="+- 0 8427 8340"/>
                <a:gd name="T37" fmla="*/ T36 w 134"/>
                <a:gd name="T38" fmla="+- 0 2179 2045"/>
                <a:gd name="T39" fmla="*/ 2179 h 169"/>
                <a:gd name="T40" fmla="+- 0 8436 8340"/>
                <a:gd name="T41" fmla="*/ T40 w 134"/>
                <a:gd name="T42" fmla="+- 0 2162 2045"/>
                <a:gd name="T43" fmla="*/ 2162 h 169"/>
                <a:gd name="T44" fmla="+- 0 8473 8340"/>
                <a:gd name="T45" fmla="*/ T44 w 134"/>
                <a:gd name="T46" fmla="+- 0 2162 2045"/>
                <a:gd name="T47" fmla="*/ 2162 h 169"/>
                <a:gd name="T48" fmla="+- 0 8436 8340"/>
                <a:gd name="T49" fmla="*/ T48 w 134"/>
                <a:gd name="T50" fmla="+- 0 2162 2045"/>
                <a:gd name="T51" fmla="*/ 2162 h 169"/>
                <a:gd name="T52" fmla="+- 0 8445 8340"/>
                <a:gd name="T53" fmla="*/ T52 w 134"/>
                <a:gd name="T54" fmla="+- 0 2166 2045"/>
                <a:gd name="T55" fmla="*/ 2166 h 169"/>
                <a:gd name="T56" fmla="+- 0 8454 8340"/>
                <a:gd name="T57" fmla="*/ T56 w 134"/>
                <a:gd name="T58" fmla="+- 0 2169 2045"/>
                <a:gd name="T59" fmla="*/ 2169 h 169"/>
                <a:gd name="T60" fmla="+- 0 8463 8340"/>
                <a:gd name="T61" fmla="*/ T60 w 134"/>
                <a:gd name="T62" fmla="+- 0 2170 2045"/>
                <a:gd name="T63" fmla="*/ 2170 h 169"/>
                <a:gd name="T64" fmla="+- 0 8473 8340"/>
                <a:gd name="T65" fmla="*/ T64 w 134"/>
                <a:gd name="T66" fmla="+- 0 2167 2045"/>
                <a:gd name="T67" fmla="*/ 2167 h 169"/>
                <a:gd name="T68" fmla="+- 0 8473 8340"/>
                <a:gd name="T69" fmla="*/ T68 w 134"/>
                <a:gd name="T70" fmla="+- 0 2162 2045"/>
                <a:gd name="T71" fmla="*/ 2162 h 169"/>
                <a:gd name="T72" fmla="+- 0 8446 8340"/>
                <a:gd name="T73" fmla="*/ T72 w 134"/>
                <a:gd name="T74" fmla="+- 0 2045 2045"/>
                <a:gd name="T75" fmla="*/ 2045 h 169"/>
                <a:gd name="T76" fmla="+- 0 8436 8340"/>
                <a:gd name="T77" fmla="*/ T76 w 134"/>
                <a:gd name="T78" fmla="+- 0 2046 2045"/>
                <a:gd name="T79" fmla="*/ 2046 h 169"/>
                <a:gd name="T80" fmla="+- 0 8412 8340"/>
                <a:gd name="T81" fmla="*/ T80 w 134"/>
                <a:gd name="T82" fmla="+- 0 2074 2045"/>
                <a:gd name="T83" fmla="*/ 2074 h 169"/>
                <a:gd name="T84" fmla="+- 0 8384 8340"/>
                <a:gd name="T85" fmla="*/ T84 w 134"/>
                <a:gd name="T86" fmla="+- 0 2099 2045"/>
                <a:gd name="T87" fmla="*/ 2099 h 169"/>
                <a:gd name="T88" fmla="+- 0 8358 8340"/>
                <a:gd name="T89" fmla="*/ T88 w 134"/>
                <a:gd name="T90" fmla="+- 0 2125 2045"/>
                <a:gd name="T91" fmla="*/ 2125 h 169"/>
                <a:gd name="T92" fmla="+- 0 8340 8340"/>
                <a:gd name="T93" fmla="*/ T92 w 134"/>
                <a:gd name="T94" fmla="+- 0 2158 2045"/>
                <a:gd name="T95" fmla="*/ 2158 h 169"/>
                <a:gd name="T96" fmla="+- 0 8353 8340"/>
                <a:gd name="T97" fmla="*/ T96 w 134"/>
                <a:gd name="T98" fmla="+- 0 2166 2045"/>
                <a:gd name="T99" fmla="*/ 2166 h 169"/>
                <a:gd name="T100" fmla="+- 0 8370 8340"/>
                <a:gd name="T101" fmla="*/ T100 w 134"/>
                <a:gd name="T102" fmla="+- 0 2165 2045"/>
                <a:gd name="T103" fmla="*/ 2165 h 169"/>
                <a:gd name="T104" fmla="+- 0 8387 8340"/>
                <a:gd name="T105" fmla="*/ T104 w 134"/>
                <a:gd name="T106" fmla="+- 0 2162 2045"/>
                <a:gd name="T107" fmla="*/ 2162 h 169"/>
                <a:gd name="T108" fmla="+- 0 8436 8340"/>
                <a:gd name="T109" fmla="*/ T108 w 134"/>
                <a:gd name="T110" fmla="+- 0 2162 2045"/>
                <a:gd name="T111" fmla="*/ 2162 h 169"/>
                <a:gd name="T112" fmla="+- 0 8436 8340"/>
                <a:gd name="T113" fmla="*/ T112 w 134"/>
                <a:gd name="T114" fmla="+- 0 2162 2045"/>
                <a:gd name="T115" fmla="*/ 2162 h 169"/>
                <a:gd name="T116" fmla="+- 0 8473 8340"/>
                <a:gd name="T117" fmla="*/ T116 w 134"/>
                <a:gd name="T118" fmla="+- 0 2162 2045"/>
                <a:gd name="T119" fmla="*/ 2162 h 169"/>
                <a:gd name="T120" fmla="+- 0 8472 8340"/>
                <a:gd name="T121" fmla="*/ T120 w 134"/>
                <a:gd name="T122" fmla="+- 0 2150 2045"/>
                <a:gd name="T123" fmla="*/ 2150 h 169"/>
                <a:gd name="T124" fmla="+- 0 8460 8340"/>
                <a:gd name="T125" fmla="*/ T124 w 134"/>
                <a:gd name="T126" fmla="+- 0 2144 2045"/>
                <a:gd name="T127" fmla="*/ 2144 h 169"/>
                <a:gd name="T128" fmla="+- 0 8446 8340"/>
                <a:gd name="T129" fmla="*/ T128 w 134"/>
                <a:gd name="T130" fmla="+- 0 2140 2045"/>
                <a:gd name="T131" fmla="*/ 2140 h 169"/>
                <a:gd name="T132" fmla="+- 0 8442 8340"/>
                <a:gd name="T133" fmla="*/ T132 w 134"/>
                <a:gd name="T134" fmla="+- 0 2137 2045"/>
                <a:gd name="T135" fmla="*/ 2137 h 169"/>
                <a:gd name="T136" fmla="+- 0 8385 8340"/>
                <a:gd name="T137" fmla="*/ T136 w 134"/>
                <a:gd name="T138" fmla="+- 0 2137 2045"/>
                <a:gd name="T139" fmla="*/ 2137 h 169"/>
                <a:gd name="T140" fmla="+- 0 8389 8340"/>
                <a:gd name="T141" fmla="*/ T140 w 134"/>
                <a:gd name="T142" fmla="+- 0 2127 2045"/>
                <a:gd name="T143" fmla="*/ 2127 h 169"/>
                <a:gd name="T144" fmla="+- 0 8397 8340"/>
                <a:gd name="T145" fmla="*/ T144 w 134"/>
                <a:gd name="T146" fmla="+- 0 2119 2045"/>
                <a:gd name="T147" fmla="*/ 2119 h 169"/>
                <a:gd name="T148" fmla="+- 0 8405 8340"/>
                <a:gd name="T149" fmla="*/ T148 w 134"/>
                <a:gd name="T150" fmla="+- 0 2113 2045"/>
                <a:gd name="T151" fmla="*/ 2113 h 169"/>
                <a:gd name="T152" fmla="+- 0 8411 8340"/>
                <a:gd name="T153" fmla="*/ T152 w 134"/>
                <a:gd name="T154" fmla="+- 0 2104 2045"/>
                <a:gd name="T155" fmla="*/ 2104 h 169"/>
                <a:gd name="T156" fmla="+- 0 8443 8340"/>
                <a:gd name="T157" fmla="*/ T156 w 134"/>
                <a:gd name="T158" fmla="+- 0 2104 2045"/>
                <a:gd name="T159" fmla="*/ 2104 h 169"/>
                <a:gd name="T160" fmla="+- 0 8446 8340"/>
                <a:gd name="T161" fmla="*/ T160 w 134"/>
                <a:gd name="T162" fmla="+- 0 2094 2045"/>
                <a:gd name="T163" fmla="*/ 2094 h 169"/>
                <a:gd name="T164" fmla="+- 0 8452 8340"/>
                <a:gd name="T165" fmla="*/ T164 w 134"/>
                <a:gd name="T166" fmla="+- 0 2075 2045"/>
                <a:gd name="T167" fmla="*/ 2075 h 169"/>
                <a:gd name="T168" fmla="+- 0 8456 8340"/>
                <a:gd name="T169" fmla="*/ T168 w 134"/>
                <a:gd name="T170" fmla="+- 0 2054 2045"/>
                <a:gd name="T171" fmla="*/ 2054 h 169"/>
                <a:gd name="T172" fmla="+- 0 8448 8340"/>
                <a:gd name="T173" fmla="*/ T172 w 134"/>
                <a:gd name="T174" fmla="+- 0 2052 2045"/>
                <a:gd name="T175" fmla="*/ 2052 h 169"/>
                <a:gd name="T176" fmla="+- 0 8446 8340"/>
                <a:gd name="T177" fmla="*/ T176 w 134"/>
                <a:gd name="T178" fmla="+- 0 2045 2045"/>
                <a:gd name="T179" fmla="*/ 2045 h 169"/>
                <a:gd name="T180" fmla="+- 0 8443 8340"/>
                <a:gd name="T181" fmla="*/ T180 w 134"/>
                <a:gd name="T182" fmla="+- 0 2104 2045"/>
                <a:gd name="T183" fmla="*/ 2104 h 169"/>
                <a:gd name="T184" fmla="+- 0 8411 8340"/>
                <a:gd name="T185" fmla="*/ T184 w 134"/>
                <a:gd name="T186" fmla="+- 0 2104 2045"/>
                <a:gd name="T187" fmla="*/ 2104 h 169"/>
                <a:gd name="T188" fmla="+- 0 8417 8340"/>
                <a:gd name="T189" fmla="*/ T188 w 134"/>
                <a:gd name="T190" fmla="+- 0 2108 2045"/>
                <a:gd name="T191" fmla="*/ 2108 h 169"/>
                <a:gd name="T192" fmla="+- 0 8417 8340"/>
                <a:gd name="T193" fmla="*/ T192 w 134"/>
                <a:gd name="T194" fmla="+- 0 2117 2045"/>
                <a:gd name="T195" fmla="*/ 2117 h 169"/>
                <a:gd name="T196" fmla="+- 0 8413 8340"/>
                <a:gd name="T197" fmla="*/ T196 w 134"/>
                <a:gd name="T198" fmla="+- 0 2128 2045"/>
                <a:gd name="T199" fmla="*/ 2128 h 169"/>
                <a:gd name="T200" fmla="+- 0 8411 8340"/>
                <a:gd name="T201" fmla="*/ T200 w 134"/>
                <a:gd name="T202" fmla="+- 0 2137 2045"/>
                <a:gd name="T203" fmla="*/ 2137 h 169"/>
                <a:gd name="T204" fmla="+- 0 8442 8340"/>
                <a:gd name="T205" fmla="*/ T204 w 134"/>
                <a:gd name="T206" fmla="+- 0 2137 2045"/>
                <a:gd name="T207" fmla="*/ 2137 h 169"/>
                <a:gd name="T208" fmla="+- 0 8436 8340"/>
                <a:gd name="T209" fmla="*/ T208 w 134"/>
                <a:gd name="T210" fmla="+- 0 2133 2045"/>
                <a:gd name="T211" fmla="*/ 2133 h 169"/>
                <a:gd name="T212" fmla="+- 0 8440 8340"/>
                <a:gd name="T213" fmla="*/ T212 w 134"/>
                <a:gd name="T214" fmla="+- 0 2113 2045"/>
                <a:gd name="T215" fmla="*/ 2113 h 169"/>
                <a:gd name="T216" fmla="+- 0 8443 8340"/>
                <a:gd name="T217" fmla="*/ T216 w 134"/>
                <a:gd name="T218" fmla="+- 0 2104 2045"/>
                <a:gd name="T219" fmla="*/ 2104 h 1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34" h="169">
                  <a:moveTo>
                    <a:pt x="96" y="117"/>
                  </a:moveTo>
                  <a:lnTo>
                    <a:pt x="47" y="117"/>
                  </a:lnTo>
                  <a:lnTo>
                    <a:pt x="62" y="122"/>
                  </a:lnTo>
                  <a:lnTo>
                    <a:pt x="61" y="133"/>
                  </a:lnTo>
                  <a:lnTo>
                    <a:pt x="57" y="141"/>
                  </a:lnTo>
                  <a:lnTo>
                    <a:pt x="53" y="150"/>
                  </a:lnTo>
                  <a:lnTo>
                    <a:pt x="54" y="163"/>
                  </a:lnTo>
                  <a:lnTo>
                    <a:pt x="73" y="169"/>
                  </a:lnTo>
                  <a:lnTo>
                    <a:pt x="81" y="155"/>
                  </a:lnTo>
                  <a:lnTo>
                    <a:pt x="87" y="134"/>
                  </a:lnTo>
                  <a:lnTo>
                    <a:pt x="96" y="117"/>
                  </a:lnTo>
                  <a:close/>
                  <a:moveTo>
                    <a:pt x="133" y="117"/>
                  </a:moveTo>
                  <a:lnTo>
                    <a:pt x="96" y="117"/>
                  </a:lnTo>
                  <a:lnTo>
                    <a:pt x="105" y="121"/>
                  </a:lnTo>
                  <a:lnTo>
                    <a:pt x="114" y="124"/>
                  </a:lnTo>
                  <a:lnTo>
                    <a:pt x="123" y="125"/>
                  </a:lnTo>
                  <a:lnTo>
                    <a:pt x="133" y="122"/>
                  </a:lnTo>
                  <a:lnTo>
                    <a:pt x="133" y="117"/>
                  </a:lnTo>
                  <a:close/>
                  <a:moveTo>
                    <a:pt x="106" y="0"/>
                  </a:moveTo>
                  <a:lnTo>
                    <a:pt x="96" y="1"/>
                  </a:lnTo>
                  <a:lnTo>
                    <a:pt x="72" y="29"/>
                  </a:lnTo>
                  <a:lnTo>
                    <a:pt x="44" y="54"/>
                  </a:lnTo>
                  <a:lnTo>
                    <a:pt x="18" y="80"/>
                  </a:lnTo>
                  <a:lnTo>
                    <a:pt x="0" y="113"/>
                  </a:lnTo>
                  <a:lnTo>
                    <a:pt x="13" y="121"/>
                  </a:lnTo>
                  <a:lnTo>
                    <a:pt x="30" y="120"/>
                  </a:lnTo>
                  <a:lnTo>
                    <a:pt x="47" y="117"/>
                  </a:lnTo>
                  <a:lnTo>
                    <a:pt x="96" y="117"/>
                  </a:lnTo>
                  <a:lnTo>
                    <a:pt x="133" y="117"/>
                  </a:lnTo>
                  <a:lnTo>
                    <a:pt x="132" y="105"/>
                  </a:lnTo>
                  <a:lnTo>
                    <a:pt x="120" y="99"/>
                  </a:lnTo>
                  <a:lnTo>
                    <a:pt x="106" y="95"/>
                  </a:lnTo>
                  <a:lnTo>
                    <a:pt x="102" y="92"/>
                  </a:lnTo>
                  <a:lnTo>
                    <a:pt x="45" y="92"/>
                  </a:lnTo>
                  <a:lnTo>
                    <a:pt x="49" y="82"/>
                  </a:lnTo>
                  <a:lnTo>
                    <a:pt x="57" y="74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103" y="59"/>
                  </a:lnTo>
                  <a:lnTo>
                    <a:pt x="106" y="49"/>
                  </a:lnTo>
                  <a:lnTo>
                    <a:pt x="112" y="30"/>
                  </a:lnTo>
                  <a:lnTo>
                    <a:pt x="116" y="9"/>
                  </a:lnTo>
                  <a:lnTo>
                    <a:pt x="108" y="7"/>
                  </a:lnTo>
                  <a:lnTo>
                    <a:pt x="106" y="0"/>
                  </a:lnTo>
                  <a:close/>
                  <a:moveTo>
                    <a:pt x="103" y="59"/>
                  </a:moveTo>
                  <a:lnTo>
                    <a:pt x="71" y="59"/>
                  </a:lnTo>
                  <a:lnTo>
                    <a:pt x="77" y="63"/>
                  </a:lnTo>
                  <a:lnTo>
                    <a:pt x="77" y="72"/>
                  </a:lnTo>
                  <a:lnTo>
                    <a:pt x="73" y="83"/>
                  </a:lnTo>
                  <a:lnTo>
                    <a:pt x="71" y="92"/>
                  </a:lnTo>
                  <a:lnTo>
                    <a:pt x="102" y="92"/>
                  </a:lnTo>
                  <a:lnTo>
                    <a:pt x="96" y="88"/>
                  </a:lnTo>
                  <a:lnTo>
                    <a:pt x="100" y="68"/>
                  </a:lnTo>
                  <a:lnTo>
                    <a:pt x="103" y="5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" y="2049"/>
              <a:ext cx="15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061"/>
              <a:ext cx="138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AutoShape 409"/>
            <p:cNvSpPr>
              <a:spLocks/>
            </p:cNvSpPr>
            <p:nvPr/>
          </p:nvSpPr>
          <p:spPr bwMode="auto">
            <a:xfrm>
              <a:off x="9140" y="2041"/>
              <a:ext cx="94" cy="155"/>
            </a:xfrm>
            <a:custGeom>
              <a:avLst/>
              <a:gdLst>
                <a:gd name="T0" fmla="+- 0 9212 9140"/>
                <a:gd name="T1" fmla="*/ T0 w 94"/>
                <a:gd name="T2" fmla="+- 0 2041 2041"/>
                <a:gd name="T3" fmla="*/ 2041 h 155"/>
                <a:gd name="T4" fmla="+- 0 9175 9140"/>
                <a:gd name="T5" fmla="*/ T4 w 94"/>
                <a:gd name="T6" fmla="+- 0 2067 2041"/>
                <a:gd name="T7" fmla="*/ 2067 h 155"/>
                <a:gd name="T8" fmla="+- 0 9148 9140"/>
                <a:gd name="T9" fmla="*/ T8 w 94"/>
                <a:gd name="T10" fmla="+- 0 2108 2041"/>
                <a:gd name="T11" fmla="*/ 2108 h 155"/>
                <a:gd name="T12" fmla="+- 0 9140 9140"/>
                <a:gd name="T13" fmla="*/ T12 w 94"/>
                <a:gd name="T14" fmla="+- 0 2154 2041"/>
                <a:gd name="T15" fmla="*/ 2154 h 155"/>
                <a:gd name="T16" fmla="+- 0 9162 9140"/>
                <a:gd name="T17" fmla="*/ T16 w 94"/>
                <a:gd name="T18" fmla="+- 0 2196 2041"/>
                <a:gd name="T19" fmla="*/ 2196 h 155"/>
                <a:gd name="T20" fmla="+- 0 9204 9140"/>
                <a:gd name="T21" fmla="*/ T20 w 94"/>
                <a:gd name="T22" fmla="+- 0 2194 2041"/>
                <a:gd name="T23" fmla="*/ 2194 h 155"/>
                <a:gd name="T24" fmla="+- 0 9228 9140"/>
                <a:gd name="T25" fmla="*/ T24 w 94"/>
                <a:gd name="T26" fmla="+- 0 2174 2041"/>
                <a:gd name="T27" fmla="*/ 2174 h 155"/>
                <a:gd name="T28" fmla="+- 0 9229 9140"/>
                <a:gd name="T29" fmla="*/ T28 w 94"/>
                <a:gd name="T30" fmla="+- 0 2171 2041"/>
                <a:gd name="T31" fmla="*/ 2171 h 155"/>
                <a:gd name="T32" fmla="+- 0 9177 9140"/>
                <a:gd name="T33" fmla="*/ T32 w 94"/>
                <a:gd name="T34" fmla="+- 0 2171 2041"/>
                <a:gd name="T35" fmla="*/ 2171 h 155"/>
                <a:gd name="T36" fmla="+- 0 9166 9140"/>
                <a:gd name="T37" fmla="*/ T36 w 94"/>
                <a:gd name="T38" fmla="+- 0 2167 2041"/>
                <a:gd name="T39" fmla="*/ 2167 h 155"/>
                <a:gd name="T40" fmla="+- 0 9166 9140"/>
                <a:gd name="T41" fmla="*/ T40 w 94"/>
                <a:gd name="T42" fmla="+- 0 2162 2041"/>
                <a:gd name="T43" fmla="*/ 2162 h 155"/>
                <a:gd name="T44" fmla="+- 0 9165 9140"/>
                <a:gd name="T45" fmla="*/ T44 w 94"/>
                <a:gd name="T46" fmla="+- 0 2159 2041"/>
                <a:gd name="T47" fmla="*/ 2159 h 155"/>
                <a:gd name="T48" fmla="+- 0 9162 9140"/>
                <a:gd name="T49" fmla="*/ T48 w 94"/>
                <a:gd name="T50" fmla="+- 0 2158 2041"/>
                <a:gd name="T51" fmla="*/ 2158 h 155"/>
                <a:gd name="T52" fmla="+- 0 9172 9140"/>
                <a:gd name="T53" fmla="*/ T52 w 94"/>
                <a:gd name="T54" fmla="+- 0 2140 2041"/>
                <a:gd name="T55" fmla="*/ 2140 h 155"/>
                <a:gd name="T56" fmla="+- 0 9190 9140"/>
                <a:gd name="T57" fmla="*/ T56 w 94"/>
                <a:gd name="T58" fmla="+- 0 2132 2041"/>
                <a:gd name="T59" fmla="*/ 2132 h 155"/>
                <a:gd name="T60" fmla="+- 0 9228 9140"/>
                <a:gd name="T61" fmla="*/ T60 w 94"/>
                <a:gd name="T62" fmla="+- 0 2132 2041"/>
                <a:gd name="T63" fmla="*/ 2132 h 155"/>
                <a:gd name="T64" fmla="+- 0 9220 9140"/>
                <a:gd name="T65" fmla="*/ T64 w 94"/>
                <a:gd name="T66" fmla="+- 0 2112 2041"/>
                <a:gd name="T67" fmla="*/ 2112 h 155"/>
                <a:gd name="T68" fmla="+- 0 9209 9140"/>
                <a:gd name="T69" fmla="*/ T68 w 94"/>
                <a:gd name="T70" fmla="+- 0 2108 2041"/>
                <a:gd name="T71" fmla="*/ 2108 h 155"/>
                <a:gd name="T72" fmla="+- 0 9200 9140"/>
                <a:gd name="T73" fmla="*/ T72 w 94"/>
                <a:gd name="T74" fmla="+- 0 2107 2041"/>
                <a:gd name="T75" fmla="*/ 2107 h 155"/>
                <a:gd name="T76" fmla="+- 0 9191 9140"/>
                <a:gd name="T77" fmla="*/ T76 w 94"/>
                <a:gd name="T78" fmla="+- 0 2107 2041"/>
                <a:gd name="T79" fmla="*/ 2107 h 155"/>
                <a:gd name="T80" fmla="+- 0 9183 9140"/>
                <a:gd name="T81" fmla="*/ T80 w 94"/>
                <a:gd name="T82" fmla="+- 0 2104 2041"/>
                <a:gd name="T83" fmla="*/ 2104 h 155"/>
                <a:gd name="T84" fmla="+- 0 9190 9140"/>
                <a:gd name="T85" fmla="*/ T84 w 94"/>
                <a:gd name="T86" fmla="+- 0 2087 2041"/>
                <a:gd name="T87" fmla="*/ 2087 h 155"/>
                <a:gd name="T88" fmla="+- 0 9204 9140"/>
                <a:gd name="T89" fmla="*/ T88 w 94"/>
                <a:gd name="T90" fmla="+- 0 2077 2041"/>
                <a:gd name="T91" fmla="*/ 2077 h 155"/>
                <a:gd name="T92" fmla="+- 0 9218 9140"/>
                <a:gd name="T93" fmla="*/ T92 w 94"/>
                <a:gd name="T94" fmla="+- 0 2068 2041"/>
                <a:gd name="T95" fmla="*/ 2068 h 155"/>
                <a:gd name="T96" fmla="+- 0 9228 9140"/>
                <a:gd name="T97" fmla="*/ T96 w 94"/>
                <a:gd name="T98" fmla="+- 0 2054 2041"/>
                <a:gd name="T99" fmla="*/ 2054 h 155"/>
                <a:gd name="T100" fmla="+- 0 9223 9140"/>
                <a:gd name="T101" fmla="*/ T100 w 94"/>
                <a:gd name="T102" fmla="+- 0 2050 2041"/>
                <a:gd name="T103" fmla="*/ 2050 h 155"/>
                <a:gd name="T104" fmla="+- 0 9216 9140"/>
                <a:gd name="T105" fmla="*/ T104 w 94"/>
                <a:gd name="T106" fmla="+- 0 2047 2041"/>
                <a:gd name="T107" fmla="*/ 2047 h 155"/>
                <a:gd name="T108" fmla="+- 0 9212 9140"/>
                <a:gd name="T109" fmla="*/ T108 w 94"/>
                <a:gd name="T110" fmla="+- 0 2041 2041"/>
                <a:gd name="T111" fmla="*/ 2041 h 155"/>
                <a:gd name="T112" fmla="+- 0 9228 9140"/>
                <a:gd name="T113" fmla="*/ T112 w 94"/>
                <a:gd name="T114" fmla="+- 0 2132 2041"/>
                <a:gd name="T115" fmla="*/ 2132 h 155"/>
                <a:gd name="T116" fmla="+- 0 9190 9140"/>
                <a:gd name="T117" fmla="*/ T116 w 94"/>
                <a:gd name="T118" fmla="+- 0 2132 2041"/>
                <a:gd name="T119" fmla="*/ 2132 h 155"/>
                <a:gd name="T120" fmla="+- 0 9206 9140"/>
                <a:gd name="T121" fmla="*/ T120 w 94"/>
                <a:gd name="T122" fmla="+- 0 2138 2041"/>
                <a:gd name="T123" fmla="*/ 2138 h 155"/>
                <a:gd name="T124" fmla="+- 0 9212 9140"/>
                <a:gd name="T125" fmla="*/ T124 w 94"/>
                <a:gd name="T126" fmla="+- 0 2162 2041"/>
                <a:gd name="T127" fmla="*/ 2162 h 155"/>
                <a:gd name="T128" fmla="+- 0 9201 9140"/>
                <a:gd name="T129" fmla="*/ T128 w 94"/>
                <a:gd name="T130" fmla="+- 0 2165 2041"/>
                <a:gd name="T131" fmla="*/ 2165 h 155"/>
                <a:gd name="T132" fmla="+- 0 9189 9140"/>
                <a:gd name="T133" fmla="*/ T132 w 94"/>
                <a:gd name="T134" fmla="+- 0 2169 2041"/>
                <a:gd name="T135" fmla="*/ 2169 h 155"/>
                <a:gd name="T136" fmla="+- 0 9177 9140"/>
                <a:gd name="T137" fmla="*/ T136 w 94"/>
                <a:gd name="T138" fmla="+- 0 2171 2041"/>
                <a:gd name="T139" fmla="*/ 2171 h 155"/>
                <a:gd name="T140" fmla="+- 0 9229 9140"/>
                <a:gd name="T141" fmla="*/ T140 w 94"/>
                <a:gd name="T142" fmla="+- 0 2171 2041"/>
                <a:gd name="T143" fmla="*/ 2171 h 155"/>
                <a:gd name="T144" fmla="+- 0 9233 9140"/>
                <a:gd name="T145" fmla="*/ T144 w 94"/>
                <a:gd name="T146" fmla="+- 0 2144 2041"/>
                <a:gd name="T147" fmla="*/ 2144 h 155"/>
                <a:gd name="T148" fmla="+- 0 9228 9140"/>
                <a:gd name="T149" fmla="*/ T148 w 94"/>
                <a:gd name="T150" fmla="+- 0 2132 2041"/>
                <a:gd name="T151" fmla="*/ 2132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94" h="155">
                  <a:moveTo>
                    <a:pt x="72" y="0"/>
                  </a:moveTo>
                  <a:lnTo>
                    <a:pt x="35" y="26"/>
                  </a:lnTo>
                  <a:lnTo>
                    <a:pt x="8" y="67"/>
                  </a:lnTo>
                  <a:lnTo>
                    <a:pt x="0" y="113"/>
                  </a:lnTo>
                  <a:lnTo>
                    <a:pt x="22" y="155"/>
                  </a:lnTo>
                  <a:lnTo>
                    <a:pt x="64" y="153"/>
                  </a:lnTo>
                  <a:lnTo>
                    <a:pt x="88" y="133"/>
                  </a:lnTo>
                  <a:lnTo>
                    <a:pt x="89" y="130"/>
                  </a:lnTo>
                  <a:lnTo>
                    <a:pt x="37" y="130"/>
                  </a:lnTo>
                  <a:lnTo>
                    <a:pt x="26" y="126"/>
                  </a:lnTo>
                  <a:lnTo>
                    <a:pt x="26" y="121"/>
                  </a:lnTo>
                  <a:lnTo>
                    <a:pt x="25" y="118"/>
                  </a:lnTo>
                  <a:lnTo>
                    <a:pt x="22" y="117"/>
                  </a:lnTo>
                  <a:lnTo>
                    <a:pt x="32" y="99"/>
                  </a:lnTo>
                  <a:lnTo>
                    <a:pt x="50" y="91"/>
                  </a:lnTo>
                  <a:lnTo>
                    <a:pt x="88" y="91"/>
                  </a:lnTo>
                  <a:lnTo>
                    <a:pt x="80" y="71"/>
                  </a:lnTo>
                  <a:lnTo>
                    <a:pt x="69" y="67"/>
                  </a:lnTo>
                  <a:lnTo>
                    <a:pt x="60" y="66"/>
                  </a:lnTo>
                  <a:lnTo>
                    <a:pt x="51" y="66"/>
                  </a:lnTo>
                  <a:lnTo>
                    <a:pt x="43" y="63"/>
                  </a:lnTo>
                  <a:lnTo>
                    <a:pt x="50" y="46"/>
                  </a:lnTo>
                  <a:lnTo>
                    <a:pt x="64" y="36"/>
                  </a:lnTo>
                  <a:lnTo>
                    <a:pt x="78" y="27"/>
                  </a:lnTo>
                  <a:lnTo>
                    <a:pt x="88" y="13"/>
                  </a:lnTo>
                  <a:lnTo>
                    <a:pt x="83" y="9"/>
                  </a:lnTo>
                  <a:lnTo>
                    <a:pt x="76" y="6"/>
                  </a:lnTo>
                  <a:lnTo>
                    <a:pt x="72" y="0"/>
                  </a:lnTo>
                  <a:close/>
                  <a:moveTo>
                    <a:pt x="88" y="91"/>
                  </a:moveTo>
                  <a:lnTo>
                    <a:pt x="50" y="91"/>
                  </a:lnTo>
                  <a:lnTo>
                    <a:pt x="66" y="97"/>
                  </a:lnTo>
                  <a:lnTo>
                    <a:pt x="72" y="121"/>
                  </a:lnTo>
                  <a:lnTo>
                    <a:pt x="61" y="124"/>
                  </a:lnTo>
                  <a:lnTo>
                    <a:pt x="49" y="128"/>
                  </a:lnTo>
                  <a:lnTo>
                    <a:pt x="37" y="130"/>
                  </a:lnTo>
                  <a:lnTo>
                    <a:pt x="89" y="130"/>
                  </a:lnTo>
                  <a:lnTo>
                    <a:pt x="93" y="103"/>
                  </a:lnTo>
                  <a:lnTo>
                    <a:pt x="88" y="9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AutoShape 408"/>
            <p:cNvSpPr>
              <a:spLocks/>
            </p:cNvSpPr>
            <p:nvPr/>
          </p:nvSpPr>
          <p:spPr bwMode="auto">
            <a:xfrm>
              <a:off x="7228" y="2046"/>
              <a:ext cx="54" cy="147"/>
            </a:xfrm>
            <a:custGeom>
              <a:avLst/>
              <a:gdLst>
                <a:gd name="T0" fmla="+- 0 7263 7228"/>
                <a:gd name="T1" fmla="*/ T0 w 54"/>
                <a:gd name="T2" fmla="+- 0 2046 2046"/>
                <a:gd name="T3" fmla="*/ 2046 h 147"/>
                <a:gd name="T4" fmla="+- 0 7251 7228"/>
                <a:gd name="T5" fmla="*/ T4 w 54"/>
                <a:gd name="T6" fmla="+- 0 2059 2046"/>
                <a:gd name="T7" fmla="*/ 2059 h 147"/>
                <a:gd name="T8" fmla="+- 0 7247 7228"/>
                <a:gd name="T9" fmla="*/ T8 w 54"/>
                <a:gd name="T10" fmla="+- 0 2079 2046"/>
                <a:gd name="T11" fmla="*/ 2079 h 147"/>
                <a:gd name="T12" fmla="+- 0 7246 7228"/>
                <a:gd name="T13" fmla="*/ T12 w 54"/>
                <a:gd name="T14" fmla="+- 0 2104 2046"/>
                <a:gd name="T15" fmla="*/ 2104 h 147"/>
                <a:gd name="T16" fmla="+- 0 7242 7228"/>
                <a:gd name="T17" fmla="*/ T16 w 54"/>
                <a:gd name="T18" fmla="+- 0 2129 2046"/>
                <a:gd name="T19" fmla="*/ 2129 h 147"/>
                <a:gd name="T20" fmla="+- 0 7235 7228"/>
                <a:gd name="T21" fmla="*/ T20 w 54"/>
                <a:gd name="T22" fmla="+- 0 2147 2046"/>
                <a:gd name="T23" fmla="*/ 2147 h 147"/>
                <a:gd name="T24" fmla="+- 0 7228 7228"/>
                <a:gd name="T25" fmla="*/ T24 w 54"/>
                <a:gd name="T26" fmla="+- 0 2165 2046"/>
                <a:gd name="T27" fmla="*/ 2165 h 147"/>
                <a:gd name="T28" fmla="+- 0 7228 7228"/>
                <a:gd name="T29" fmla="*/ T28 w 54"/>
                <a:gd name="T30" fmla="+- 0 2180 2046"/>
                <a:gd name="T31" fmla="*/ 2180 h 147"/>
                <a:gd name="T32" fmla="+- 0 7242 7228"/>
                <a:gd name="T33" fmla="*/ T32 w 54"/>
                <a:gd name="T34" fmla="+- 0 2192 2046"/>
                <a:gd name="T35" fmla="*/ 2192 h 147"/>
                <a:gd name="T36" fmla="+- 0 7243 7228"/>
                <a:gd name="T37" fmla="*/ T36 w 54"/>
                <a:gd name="T38" fmla="+- 0 2187 2046"/>
                <a:gd name="T39" fmla="*/ 2187 h 147"/>
                <a:gd name="T40" fmla="+- 0 7255 7228"/>
                <a:gd name="T41" fmla="*/ T40 w 54"/>
                <a:gd name="T42" fmla="+- 0 2187 2046"/>
                <a:gd name="T43" fmla="*/ 2187 h 147"/>
                <a:gd name="T44" fmla="+- 0 7262 7228"/>
                <a:gd name="T45" fmla="*/ T44 w 54"/>
                <a:gd name="T46" fmla="+- 0 2150 2046"/>
                <a:gd name="T47" fmla="*/ 2150 h 147"/>
                <a:gd name="T48" fmla="+- 0 7276 7228"/>
                <a:gd name="T49" fmla="*/ T48 w 54"/>
                <a:gd name="T50" fmla="+- 0 2109 2046"/>
                <a:gd name="T51" fmla="*/ 2109 h 147"/>
                <a:gd name="T52" fmla="+- 0 7282 7228"/>
                <a:gd name="T53" fmla="*/ T52 w 54"/>
                <a:gd name="T54" fmla="+- 0 2071 2046"/>
                <a:gd name="T55" fmla="*/ 2071 h 147"/>
                <a:gd name="T56" fmla="+- 0 7263 7228"/>
                <a:gd name="T57" fmla="*/ T56 w 54"/>
                <a:gd name="T58" fmla="+- 0 2046 2046"/>
                <a:gd name="T59" fmla="*/ 2046 h 147"/>
                <a:gd name="T60" fmla="+- 0 7255 7228"/>
                <a:gd name="T61" fmla="*/ T60 w 54"/>
                <a:gd name="T62" fmla="+- 0 2187 2046"/>
                <a:gd name="T63" fmla="*/ 2187 h 147"/>
                <a:gd name="T64" fmla="+- 0 7243 7228"/>
                <a:gd name="T65" fmla="*/ T64 w 54"/>
                <a:gd name="T66" fmla="+- 0 2187 2046"/>
                <a:gd name="T67" fmla="*/ 2187 h 147"/>
                <a:gd name="T68" fmla="+- 0 7255 7228"/>
                <a:gd name="T69" fmla="*/ T68 w 54"/>
                <a:gd name="T70" fmla="+- 0 2187 2046"/>
                <a:gd name="T71" fmla="*/ 2187 h 147"/>
                <a:gd name="T72" fmla="+- 0 7255 7228"/>
                <a:gd name="T73" fmla="*/ T72 w 54"/>
                <a:gd name="T74" fmla="+- 0 2187 2046"/>
                <a:gd name="T75" fmla="*/ 2187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54" h="147">
                  <a:moveTo>
                    <a:pt x="35" y="0"/>
                  </a:moveTo>
                  <a:lnTo>
                    <a:pt x="23" y="13"/>
                  </a:lnTo>
                  <a:lnTo>
                    <a:pt x="19" y="33"/>
                  </a:lnTo>
                  <a:lnTo>
                    <a:pt x="18" y="58"/>
                  </a:lnTo>
                  <a:lnTo>
                    <a:pt x="14" y="83"/>
                  </a:lnTo>
                  <a:lnTo>
                    <a:pt x="7" y="101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14" y="146"/>
                  </a:lnTo>
                  <a:lnTo>
                    <a:pt x="15" y="141"/>
                  </a:lnTo>
                  <a:lnTo>
                    <a:pt x="27" y="141"/>
                  </a:lnTo>
                  <a:lnTo>
                    <a:pt x="34" y="104"/>
                  </a:lnTo>
                  <a:lnTo>
                    <a:pt x="48" y="63"/>
                  </a:lnTo>
                  <a:lnTo>
                    <a:pt x="54" y="25"/>
                  </a:lnTo>
                  <a:lnTo>
                    <a:pt x="35" y="0"/>
                  </a:lnTo>
                  <a:close/>
                  <a:moveTo>
                    <a:pt x="27" y="141"/>
                  </a:moveTo>
                  <a:lnTo>
                    <a:pt x="15" y="141"/>
                  </a:lnTo>
                  <a:lnTo>
                    <a:pt x="27" y="14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162" y="2132"/>
              <a:ext cx="51" cy="39"/>
            </a:xfrm>
            <a:custGeom>
              <a:avLst/>
              <a:gdLst>
                <a:gd name="T0" fmla="+- 0 9190 9162"/>
                <a:gd name="T1" fmla="*/ T0 w 51"/>
                <a:gd name="T2" fmla="+- 0 2132 2132"/>
                <a:gd name="T3" fmla="*/ 2132 h 39"/>
                <a:gd name="T4" fmla="+- 0 9172 9162"/>
                <a:gd name="T5" fmla="*/ T4 w 51"/>
                <a:gd name="T6" fmla="+- 0 2140 2132"/>
                <a:gd name="T7" fmla="*/ 2140 h 39"/>
                <a:gd name="T8" fmla="+- 0 9162 9162"/>
                <a:gd name="T9" fmla="*/ T8 w 51"/>
                <a:gd name="T10" fmla="+- 0 2158 2132"/>
                <a:gd name="T11" fmla="*/ 2158 h 39"/>
                <a:gd name="T12" fmla="+- 0 9165 9162"/>
                <a:gd name="T13" fmla="*/ T12 w 51"/>
                <a:gd name="T14" fmla="+- 0 2159 2132"/>
                <a:gd name="T15" fmla="*/ 2159 h 39"/>
                <a:gd name="T16" fmla="+- 0 9166 9162"/>
                <a:gd name="T17" fmla="*/ T16 w 51"/>
                <a:gd name="T18" fmla="+- 0 2162 2132"/>
                <a:gd name="T19" fmla="*/ 2162 h 39"/>
                <a:gd name="T20" fmla="+- 0 9166 9162"/>
                <a:gd name="T21" fmla="*/ T20 w 51"/>
                <a:gd name="T22" fmla="+- 0 2167 2132"/>
                <a:gd name="T23" fmla="*/ 2167 h 39"/>
                <a:gd name="T24" fmla="+- 0 9177 9162"/>
                <a:gd name="T25" fmla="*/ T24 w 51"/>
                <a:gd name="T26" fmla="+- 0 2171 2132"/>
                <a:gd name="T27" fmla="*/ 2171 h 39"/>
                <a:gd name="T28" fmla="+- 0 9189 9162"/>
                <a:gd name="T29" fmla="*/ T28 w 51"/>
                <a:gd name="T30" fmla="+- 0 2169 2132"/>
                <a:gd name="T31" fmla="*/ 2169 h 39"/>
                <a:gd name="T32" fmla="+- 0 9201 9162"/>
                <a:gd name="T33" fmla="*/ T32 w 51"/>
                <a:gd name="T34" fmla="+- 0 2165 2132"/>
                <a:gd name="T35" fmla="*/ 2165 h 39"/>
                <a:gd name="T36" fmla="+- 0 9212 9162"/>
                <a:gd name="T37" fmla="*/ T36 w 51"/>
                <a:gd name="T38" fmla="+- 0 2162 2132"/>
                <a:gd name="T39" fmla="*/ 2162 h 39"/>
                <a:gd name="T40" fmla="+- 0 9206 9162"/>
                <a:gd name="T41" fmla="*/ T40 w 51"/>
                <a:gd name="T42" fmla="+- 0 2138 2132"/>
                <a:gd name="T43" fmla="*/ 2138 h 39"/>
                <a:gd name="T44" fmla="+- 0 9190 9162"/>
                <a:gd name="T45" fmla="*/ T44 w 51"/>
                <a:gd name="T46" fmla="+- 0 2132 2132"/>
                <a:gd name="T47" fmla="*/ 2132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1" h="39">
                  <a:moveTo>
                    <a:pt x="28" y="0"/>
                  </a:moveTo>
                  <a:lnTo>
                    <a:pt x="10" y="8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4" y="35"/>
                  </a:lnTo>
                  <a:lnTo>
                    <a:pt x="15" y="39"/>
                  </a:lnTo>
                  <a:lnTo>
                    <a:pt x="27" y="37"/>
                  </a:lnTo>
                  <a:lnTo>
                    <a:pt x="39" y="33"/>
                  </a:lnTo>
                  <a:lnTo>
                    <a:pt x="50" y="30"/>
                  </a:lnTo>
                  <a:lnTo>
                    <a:pt x="44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385" y="2104"/>
              <a:ext cx="32" cy="34"/>
            </a:xfrm>
            <a:custGeom>
              <a:avLst/>
              <a:gdLst>
                <a:gd name="T0" fmla="+- 0 8411 8385"/>
                <a:gd name="T1" fmla="*/ T0 w 32"/>
                <a:gd name="T2" fmla="+- 0 2104 2104"/>
                <a:gd name="T3" fmla="*/ 2104 h 34"/>
                <a:gd name="T4" fmla="+- 0 8405 8385"/>
                <a:gd name="T5" fmla="*/ T4 w 32"/>
                <a:gd name="T6" fmla="+- 0 2113 2104"/>
                <a:gd name="T7" fmla="*/ 2113 h 34"/>
                <a:gd name="T8" fmla="+- 0 8397 8385"/>
                <a:gd name="T9" fmla="*/ T8 w 32"/>
                <a:gd name="T10" fmla="+- 0 2119 2104"/>
                <a:gd name="T11" fmla="*/ 2119 h 34"/>
                <a:gd name="T12" fmla="+- 0 8389 8385"/>
                <a:gd name="T13" fmla="*/ T12 w 32"/>
                <a:gd name="T14" fmla="+- 0 2127 2104"/>
                <a:gd name="T15" fmla="*/ 2127 h 34"/>
                <a:gd name="T16" fmla="+- 0 8385 8385"/>
                <a:gd name="T17" fmla="*/ T16 w 32"/>
                <a:gd name="T18" fmla="+- 0 2137 2104"/>
                <a:gd name="T19" fmla="*/ 2137 h 34"/>
                <a:gd name="T20" fmla="+- 0 8411 8385"/>
                <a:gd name="T21" fmla="*/ T20 w 32"/>
                <a:gd name="T22" fmla="+- 0 2137 2104"/>
                <a:gd name="T23" fmla="*/ 2137 h 34"/>
                <a:gd name="T24" fmla="+- 0 8413 8385"/>
                <a:gd name="T25" fmla="*/ T24 w 32"/>
                <a:gd name="T26" fmla="+- 0 2128 2104"/>
                <a:gd name="T27" fmla="*/ 2128 h 34"/>
                <a:gd name="T28" fmla="+- 0 8417 8385"/>
                <a:gd name="T29" fmla="*/ T28 w 32"/>
                <a:gd name="T30" fmla="+- 0 2117 2104"/>
                <a:gd name="T31" fmla="*/ 2117 h 34"/>
                <a:gd name="T32" fmla="+- 0 8417 8385"/>
                <a:gd name="T33" fmla="*/ T32 w 32"/>
                <a:gd name="T34" fmla="+- 0 2108 2104"/>
                <a:gd name="T35" fmla="*/ 2108 h 34"/>
                <a:gd name="T36" fmla="+- 0 8411 8385"/>
                <a:gd name="T37" fmla="*/ T36 w 32"/>
                <a:gd name="T38" fmla="+- 0 2104 2104"/>
                <a:gd name="T39" fmla="*/ 2104 h 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2" h="34">
                  <a:moveTo>
                    <a:pt x="26" y="0"/>
                  </a:moveTo>
                  <a:lnTo>
                    <a:pt x="20" y="9"/>
                  </a:lnTo>
                  <a:lnTo>
                    <a:pt x="12" y="15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26" y="33"/>
                  </a:lnTo>
                  <a:lnTo>
                    <a:pt x="28" y="24"/>
                  </a:lnTo>
                  <a:lnTo>
                    <a:pt x="32" y="13"/>
                  </a:lnTo>
                  <a:lnTo>
                    <a:pt x="32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" y="1748"/>
              <a:ext cx="113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" y="1755"/>
              <a:ext cx="221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" y="1762"/>
              <a:ext cx="200" cy="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" y="1723"/>
              <a:ext cx="115" cy="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" y="1730"/>
              <a:ext cx="121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" y="1743"/>
              <a:ext cx="161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1759"/>
              <a:ext cx="154" cy="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AutoShape 398"/>
            <p:cNvSpPr>
              <a:spLocks/>
            </p:cNvSpPr>
            <p:nvPr/>
          </p:nvSpPr>
          <p:spPr bwMode="auto">
            <a:xfrm>
              <a:off x="9126" y="1312"/>
              <a:ext cx="170" cy="262"/>
            </a:xfrm>
            <a:custGeom>
              <a:avLst/>
              <a:gdLst>
                <a:gd name="T0" fmla="+- 0 9257 9126"/>
                <a:gd name="T1" fmla="*/ T0 w 170"/>
                <a:gd name="T2" fmla="+- 0 1571 1312"/>
                <a:gd name="T3" fmla="*/ 1571 h 262"/>
                <a:gd name="T4" fmla="+- 0 9224 9126"/>
                <a:gd name="T5" fmla="*/ T4 w 170"/>
                <a:gd name="T6" fmla="+- 0 1571 1312"/>
                <a:gd name="T7" fmla="*/ 1571 h 262"/>
                <a:gd name="T8" fmla="+- 0 9258 9126"/>
                <a:gd name="T9" fmla="*/ T8 w 170"/>
                <a:gd name="T10" fmla="+- 0 1574 1312"/>
                <a:gd name="T11" fmla="*/ 1574 h 262"/>
                <a:gd name="T12" fmla="+- 0 9257 9126"/>
                <a:gd name="T13" fmla="*/ T12 w 170"/>
                <a:gd name="T14" fmla="+- 0 1571 1312"/>
                <a:gd name="T15" fmla="*/ 1571 h 262"/>
                <a:gd name="T16" fmla="+- 0 9261 9126"/>
                <a:gd name="T17" fmla="*/ T16 w 170"/>
                <a:gd name="T18" fmla="+- 0 1312 1312"/>
                <a:gd name="T19" fmla="*/ 1312 h 262"/>
                <a:gd name="T20" fmla="+- 0 9243 9126"/>
                <a:gd name="T21" fmla="*/ T20 w 170"/>
                <a:gd name="T22" fmla="+- 0 1312 1312"/>
                <a:gd name="T23" fmla="*/ 1312 h 262"/>
                <a:gd name="T24" fmla="+- 0 9224 9126"/>
                <a:gd name="T25" fmla="*/ T24 w 170"/>
                <a:gd name="T26" fmla="+- 0 1315 1312"/>
                <a:gd name="T27" fmla="*/ 1315 h 262"/>
                <a:gd name="T28" fmla="+- 0 9224 9126"/>
                <a:gd name="T29" fmla="*/ T28 w 170"/>
                <a:gd name="T30" fmla="+- 0 1329 1312"/>
                <a:gd name="T31" fmla="*/ 1329 h 262"/>
                <a:gd name="T32" fmla="+- 0 9232 9126"/>
                <a:gd name="T33" fmla="*/ T32 w 170"/>
                <a:gd name="T34" fmla="+- 0 1333 1312"/>
                <a:gd name="T35" fmla="*/ 1333 h 262"/>
                <a:gd name="T36" fmla="+- 0 9220 9126"/>
                <a:gd name="T37" fmla="*/ T36 w 170"/>
                <a:gd name="T38" fmla="+- 0 1340 1312"/>
                <a:gd name="T39" fmla="*/ 1340 h 262"/>
                <a:gd name="T40" fmla="+- 0 9164 9126"/>
                <a:gd name="T41" fmla="*/ T40 w 170"/>
                <a:gd name="T42" fmla="+- 0 1365 1312"/>
                <a:gd name="T43" fmla="*/ 1365 h 262"/>
                <a:gd name="T44" fmla="+- 0 9132 9126"/>
                <a:gd name="T45" fmla="*/ T44 w 170"/>
                <a:gd name="T46" fmla="+- 0 1420 1312"/>
                <a:gd name="T47" fmla="*/ 1420 h 262"/>
                <a:gd name="T48" fmla="+- 0 9126 9126"/>
                <a:gd name="T49" fmla="*/ T48 w 170"/>
                <a:gd name="T50" fmla="+- 0 1489 1312"/>
                <a:gd name="T51" fmla="*/ 1489 h 262"/>
                <a:gd name="T52" fmla="+- 0 9145 9126"/>
                <a:gd name="T53" fmla="*/ T52 w 170"/>
                <a:gd name="T54" fmla="+- 0 1553 1312"/>
                <a:gd name="T55" fmla="*/ 1553 h 262"/>
                <a:gd name="T56" fmla="+- 0 9169 9126"/>
                <a:gd name="T57" fmla="*/ T56 w 170"/>
                <a:gd name="T58" fmla="+- 0 1567 1312"/>
                <a:gd name="T59" fmla="*/ 1567 h 262"/>
                <a:gd name="T60" fmla="+- 0 9195 9126"/>
                <a:gd name="T61" fmla="*/ T60 w 170"/>
                <a:gd name="T62" fmla="+- 0 1571 1312"/>
                <a:gd name="T63" fmla="*/ 1571 h 262"/>
                <a:gd name="T64" fmla="+- 0 9257 9126"/>
                <a:gd name="T65" fmla="*/ T64 w 170"/>
                <a:gd name="T66" fmla="+- 0 1571 1312"/>
                <a:gd name="T67" fmla="*/ 1571 h 262"/>
                <a:gd name="T68" fmla="+- 0 9247 9126"/>
                <a:gd name="T69" fmla="*/ T68 w 170"/>
                <a:gd name="T70" fmla="+- 0 1539 1312"/>
                <a:gd name="T71" fmla="*/ 1539 h 262"/>
                <a:gd name="T72" fmla="+- 0 9237 9126"/>
                <a:gd name="T73" fmla="*/ T72 w 170"/>
                <a:gd name="T74" fmla="+- 0 1503 1312"/>
                <a:gd name="T75" fmla="*/ 1503 h 262"/>
                <a:gd name="T76" fmla="+- 0 9229 9126"/>
                <a:gd name="T77" fmla="*/ T76 w 170"/>
                <a:gd name="T78" fmla="+- 0 1466 1312"/>
                <a:gd name="T79" fmla="*/ 1466 h 262"/>
                <a:gd name="T80" fmla="+- 0 9228 9126"/>
                <a:gd name="T81" fmla="*/ T80 w 170"/>
                <a:gd name="T82" fmla="+- 0 1428 1312"/>
                <a:gd name="T83" fmla="*/ 1428 h 262"/>
                <a:gd name="T84" fmla="+- 0 9238 9126"/>
                <a:gd name="T85" fmla="*/ T84 w 170"/>
                <a:gd name="T86" fmla="+- 0 1393 1312"/>
                <a:gd name="T87" fmla="*/ 1393 h 262"/>
                <a:gd name="T88" fmla="+- 0 9256 9126"/>
                <a:gd name="T89" fmla="*/ T88 w 170"/>
                <a:gd name="T90" fmla="+- 0 1367 1312"/>
                <a:gd name="T91" fmla="*/ 1367 h 262"/>
                <a:gd name="T92" fmla="+- 0 9276 9126"/>
                <a:gd name="T93" fmla="*/ T92 w 170"/>
                <a:gd name="T94" fmla="+- 0 1344 1312"/>
                <a:gd name="T95" fmla="*/ 1344 h 262"/>
                <a:gd name="T96" fmla="+- 0 9295 9126"/>
                <a:gd name="T97" fmla="*/ T96 w 170"/>
                <a:gd name="T98" fmla="+- 0 1319 1312"/>
                <a:gd name="T99" fmla="*/ 1319 h 262"/>
                <a:gd name="T100" fmla="+- 0 9279 9126"/>
                <a:gd name="T101" fmla="*/ T100 w 170"/>
                <a:gd name="T102" fmla="+- 0 1315 1312"/>
                <a:gd name="T103" fmla="*/ 1315 h 262"/>
                <a:gd name="T104" fmla="+- 0 9261 9126"/>
                <a:gd name="T105" fmla="*/ T104 w 170"/>
                <a:gd name="T106" fmla="+- 0 1312 1312"/>
                <a:gd name="T107" fmla="*/ 1312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70" h="262">
                  <a:moveTo>
                    <a:pt x="131" y="259"/>
                  </a:moveTo>
                  <a:lnTo>
                    <a:pt x="98" y="259"/>
                  </a:lnTo>
                  <a:lnTo>
                    <a:pt x="132" y="262"/>
                  </a:lnTo>
                  <a:lnTo>
                    <a:pt x="131" y="259"/>
                  </a:lnTo>
                  <a:close/>
                  <a:moveTo>
                    <a:pt x="135" y="0"/>
                  </a:moveTo>
                  <a:lnTo>
                    <a:pt x="117" y="0"/>
                  </a:lnTo>
                  <a:lnTo>
                    <a:pt x="98" y="3"/>
                  </a:lnTo>
                  <a:lnTo>
                    <a:pt x="98" y="17"/>
                  </a:lnTo>
                  <a:lnTo>
                    <a:pt x="106" y="21"/>
                  </a:lnTo>
                  <a:lnTo>
                    <a:pt x="94" y="28"/>
                  </a:lnTo>
                  <a:lnTo>
                    <a:pt x="38" y="53"/>
                  </a:lnTo>
                  <a:lnTo>
                    <a:pt x="6" y="108"/>
                  </a:lnTo>
                  <a:lnTo>
                    <a:pt x="0" y="177"/>
                  </a:lnTo>
                  <a:lnTo>
                    <a:pt x="19" y="241"/>
                  </a:lnTo>
                  <a:lnTo>
                    <a:pt x="43" y="255"/>
                  </a:lnTo>
                  <a:lnTo>
                    <a:pt x="69" y="259"/>
                  </a:lnTo>
                  <a:lnTo>
                    <a:pt x="131" y="259"/>
                  </a:lnTo>
                  <a:lnTo>
                    <a:pt x="121" y="227"/>
                  </a:lnTo>
                  <a:lnTo>
                    <a:pt x="111" y="191"/>
                  </a:lnTo>
                  <a:lnTo>
                    <a:pt x="103" y="154"/>
                  </a:lnTo>
                  <a:lnTo>
                    <a:pt x="102" y="116"/>
                  </a:lnTo>
                  <a:lnTo>
                    <a:pt x="112" y="81"/>
                  </a:lnTo>
                  <a:lnTo>
                    <a:pt x="130" y="55"/>
                  </a:lnTo>
                  <a:lnTo>
                    <a:pt x="150" y="32"/>
                  </a:lnTo>
                  <a:lnTo>
                    <a:pt x="169" y="7"/>
                  </a:lnTo>
                  <a:lnTo>
                    <a:pt x="153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AutoShape 397"/>
            <p:cNvSpPr>
              <a:spLocks/>
            </p:cNvSpPr>
            <p:nvPr/>
          </p:nvSpPr>
          <p:spPr bwMode="auto">
            <a:xfrm>
              <a:off x="7720" y="1294"/>
              <a:ext cx="190" cy="278"/>
            </a:xfrm>
            <a:custGeom>
              <a:avLst/>
              <a:gdLst>
                <a:gd name="T0" fmla="+- 0 7848 7720"/>
                <a:gd name="T1" fmla="*/ T0 w 190"/>
                <a:gd name="T2" fmla="+- 0 1560 1294"/>
                <a:gd name="T3" fmla="*/ 1560 h 278"/>
                <a:gd name="T4" fmla="+- 0 7778 7720"/>
                <a:gd name="T5" fmla="*/ T4 w 190"/>
                <a:gd name="T6" fmla="+- 0 1560 1294"/>
                <a:gd name="T7" fmla="*/ 1560 h 278"/>
                <a:gd name="T8" fmla="+- 0 7829 7720"/>
                <a:gd name="T9" fmla="*/ T8 w 190"/>
                <a:gd name="T10" fmla="+- 0 1572 1294"/>
                <a:gd name="T11" fmla="*/ 1572 h 278"/>
                <a:gd name="T12" fmla="+- 0 7851 7720"/>
                <a:gd name="T13" fmla="*/ T12 w 190"/>
                <a:gd name="T14" fmla="+- 0 1570 1294"/>
                <a:gd name="T15" fmla="*/ 1570 h 278"/>
                <a:gd name="T16" fmla="+- 0 7848 7720"/>
                <a:gd name="T17" fmla="*/ T16 w 190"/>
                <a:gd name="T18" fmla="+- 0 1560 1294"/>
                <a:gd name="T19" fmla="*/ 1560 h 278"/>
                <a:gd name="T20" fmla="+- 0 7872 7720"/>
                <a:gd name="T21" fmla="*/ T20 w 190"/>
                <a:gd name="T22" fmla="+- 0 1294 1294"/>
                <a:gd name="T23" fmla="*/ 1294 h 278"/>
                <a:gd name="T24" fmla="+- 0 7850 7720"/>
                <a:gd name="T25" fmla="*/ T24 w 190"/>
                <a:gd name="T26" fmla="+- 0 1295 1294"/>
                <a:gd name="T27" fmla="*/ 1295 h 278"/>
                <a:gd name="T28" fmla="+- 0 7822 7720"/>
                <a:gd name="T29" fmla="*/ T28 w 190"/>
                <a:gd name="T30" fmla="+- 0 1299 1294"/>
                <a:gd name="T31" fmla="*/ 1299 h 278"/>
                <a:gd name="T32" fmla="+- 0 7769 7720"/>
                <a:gd name="T33" fmla="*/ T32 w 190"/>
                <a:gd name="T34" fmla="+- 0 1343 1294"/>
                <a:gd name="T35" fmla="*/ 1343 h 278"/>
                <a:gd name="T36" fmla="+- 0 7731 7720"/>
                <a:gd name="T37" fmla="*/ T36 w 190"/>
                <a:gd name="T38" fmla="+- 0 1413 1294"/>
                <a:gd name="T39" fmla="*/ 1413 h 278"/>
                <a:gd name="T40" fmla="+- 0 7720 7720"/>
                <a:gd name="T41" fmla="*/ T40 w 190"/>
                <a:gd name="T42" fmla="+- 0 1492 1294"/>
                <a:gd name="T43" fmla="*/ 1492 h 278"/>
                <a:gd name="T44" fmla="+- 0 7751 7720"/>
                <a:gd name="T45" fmla="*/ T44 w 190"/>
                <a:gd name="T46" fmla="+- 0 1562 1294"/>
                <a:gd name="T47" fmla="*/ 1562 h 278"/>
                <a:gd name="T48" fmla="+- 0 7778 7720"/>
                <a:gd name="T49" fmla="*/ T48 w 190"/>
                <a:gd name="T50" fmla="+- 0 1560 1294"/>
                <a:gd name="T51" fmla="*/ 1560 h 278"/>
                <a:gd name="T52" fmla="+- 0 7848 7720"/>
                <a:gd name="T53" fmla="*/ T52 w 190"/>
                <a:gd name="T54" fmla="+- 0 1560 1294"/>
                <a:gd name="T55" fmla="*/ 1560 h 278"/>
                <a:gd name="T56" fmla="+- 0 7842 7720"/>
                <a:gd name="T57" fmla="*/ T56 w 190"/>
                <a:gd name="T58" fmla="+- 0 1538 1294"/>
                <a:gd name="T59" fmla="*/ 1538 h 278"/>
                <a:gd name="T60" fmla="+- 0 7834 7720"/>
                <a:gd name="T61" fmla="*/ T60 w 190"/>
                <a:gd name="T62" fmla="+- 0 1506 1294"/>
                <a:gd name="T63" fmla="*/ 1506 h 278"/>
                <a:gd name="T64" fmla="+- 0 7830 7720"/>
                <a:gd name="T65" fmla="*/ T64 w 190"/>
                <a:gd name="T66" fmla="+- 0 1473 1294"/>
                <a:gd name="T67" fmla="*/ 1473 h 278"/>
                <a:gd name="T68" fmla="+- 0 7831 7720"/>
                <a:gd name="T69" fmla="*/ T68 w 190"/>
                <a:gd name="T70" fmla="+- 0 1441 1294"/>
                <a:gd name="T71" fmla="*/ 1441 h 278"/>
                <a:gd name="T72" fmla="+- 0 7842 7720"/>
                <a:gd name="T73" fmla="*/ T72 w 190"/>
                <a:gd name="T74" fmla="+- 0 1396 1294"/>
                <a:gd name="T75" fmla="*/ 1396 h 278"/>
                <a:gd name="T76" fmla="+- 0 7863 7720"/>
                <a:gd name="T77" fmla="*/ T76 w 190"/>
                <a:gd name="T78" fmla="+- 0 1359 1294"/>
                <a:gd name="T79" fmla="*/ 1359 h 278"/>
                <a:gd name="T80" fmla="+- 0 7888 7720"/>
                <a:gd name="T81" fmla="*/ T80 w 190"/>
                <a:gd name="T82" fmla="+- 0 1326 1294"/>
                <a:gd name="T83" fmla="*/ 1326 h 278"/>
                <a:gd name="T84" fmla="+- 0 7910 7720"/>
                <a:gd name="T85" fmla="*/ T84 w 190"/>
                <a:gd name="T86" fmla="+- 0 1295 1294"/>
                <a:gd name="T87" fmla="*/ 1295 h 278"/>
                <a:gd name="T88" fmla="+- 0 7891 7720"/>
                <a:gd name="T89" fmla="*/ T88 w 190"/>
                <a:gd name="T90" fmla="+- 0 1295 1294"/>
                <a:gd name="T91" fmla="*/ 1295 h 278"/>
                <a:gd name="T92" fmla="+- 0 7872 7720"/>
                <a:gd name="T93" fmla="*/ T92 w 190"/>
                <a:gd name="T94" fmla="+- 0 1294 1294"/>
                <a:gd name="T95" fmla="*/ 1294 h 278"/>
                <a:gd name="T96" fmla="+- 0 7910 7720"/>
                <a:gd name="T97" fmla="*/ T96 w 190"/>
                <a:gd name="T98" fmla="+- 0 1294 1294"/>
                <a:gd name="T99" fmla="*/ 1294 h 278"/>
                <a:gd name="T100" fmla="+- 0 7891 7720"/>
                <a:gd name="T101" fmla="*/ T100 w 190"/>
                <a:gd name="T102" fmla="+- 0 1295 1294"/>
                <a:gd name="T103" fmla="*/ 1295 h 278"/>
                <a:gd name="T104" fmla="+- 0 7910 7720"/>
                <a:gd name="T105" fmla="*/ T104 w 190"/>
                <a:gd name="T106" fmla="+- 0 1295 1294"/>
                <a:gd name="T107" fmla="*/ 1295 h 278"/>
                <a:gd name="T108" fmla="+- 0 7910 7720"/>
                <a:gd name="T109" fmla="*/ T108 w 190"/>
                <a:gd name="T110" fmla="+- 0 1294 1294"/>
                <a:gd name="T111" fmla="*/ 129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190" h="278">
                  <a:moveTo>
                    <a:pt x="128" y="266"/>
                  </a:moveTo>
                  <a:lnTo>
                    <a:pt x="58" y="266"/>
                  </a:lnTo>
                  <a:lnTo>
                    <a:pt x="109" y="278"/>
                  </a:lnTo>
                  <a:lnTo>
                    <a:pt x="131" y="276"/>
                  </a:lnTo>
                  <a:lnTo>
                    <a:pt x="128" y="266"/>
                  </a:lnTo>
                  <a:close/>
                  <a:moveTo>
                    <a:pt x="152" y="0"/>
                  </a:moveTo>
                  <a:lnTo>
                    <a:pt x="130" y="1"/>
                  </a:lnTo>
                  <a:lnTo>
                    <a:pt x="102" y="5"/>
                  </a:lnTo>
                  <a:lnTo>
                    <a:pt x="49" y="49"/>
                  </a:lnTo>
                  <a:lnTo>
                    <a:pt x="11" y="119"/>
                  </a:lnTo>
                  <a:lnTo>
                    <a:pt x="0" y="198"/>
                  </a:lnTo>
                  <a:lnTo>
                    <a:pt x="31" y="268"/>
                  </a:lnTo>
                  <a:lnTo>
                    <a:pt x="58" y="266"/>
                  </a:lnTo>
                  <a:lnTo>
                    <a:pt x="128" y="266"/>
                  </a:lnTo>
                  <a:lnTo>
                    <a:pt x="122" y="244"/>
                  </a:lnTo>
                  <a:lnTo>
                    <a:pt x="114" y="212"/>
                  </a:lnTo>
                  <a:lnTo>
                    <a:pt x="110" y="179"/>
                  </a:lnTo>
                  <a:lnTo>
                    <a:pt x="111" y="147"/>
                  </a:lnTo>
                  <a:lnTo>
                    <a:pt x="122" y="102"/>
                  </a:lnTo>
                  <a:lnTo>
                    <a:pt x="143" y="65"/>
                  </a:lnTo>
                  <a:lnTo>
                    <a:pt x="168" y="32"/>
                  </a:lnTo>
                  <a:lnTo>
                    <a:pt x="190" y="1"/>
                  </a:lnTo>
                  <a:lnTo>
                    <a:pt x="171" y="1"/>
                  </a:lnTo>
                  <a:lnTo>
                    <a:pt x="152" y="0"/>
                  </a:lnTo>
                  <a:close/>
                  <a:moveTo>
                    <a:pt x="190" y="0"/>
                  </a:moveTo>
                  <a:lnTo>
                    <a:pt x="171" y="1"/>
                  </a:lnTo>
                  <a:lnTo>
                    <a:pt x="190" y="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7901" y="1307"/>
              <a:ext cx="117" cy="147"/>
            </a:xfrm>
            <a:custGeom>
              <a:avLst/>
              <a:gdLst>
                <a:gd name="T0" fmla="+- 0 7935 7901"/>
                <a:gd name="T1" fmla="*/ T0 w 117"/>
                <a:gd name="T2" fmla="+- 0 1307 1307"/>
                <a:gd name="T3" fmla="*/ 1307 h 147"/>
                <a:gd name="T4" fmla="+- 0 7932 7901"/>
                <a:gd name="T5" fmla="*/ T4 w 117"/>
                <a:gd name="T6" fmla="+- 0 1324 1307"/>
                <a:gd name="T7" fmla="*/ 1324 h 147"/>
                <a:gd name="T8" fmla="+- 0 7922 7901"/>
                <a:gd name="T9" fmla="*/ T8 w 117"/>
                <a:gd name="T10" fmla="+- 0 1333 1307"/>
                <a:gd name="T11" fmla="*/ 1333 h 147"/>
                <a:gd name="T12" fmla="+- 0 7909 7901"/>
                <a:gd name="T13" fmla="*/ T12 w 117"/>
                <a:gd name="T14" fmla="+- 0 1341 1307"/>
                <a:gd name="T15" fmla="*/ 1341 h 147"/>
                <a:gd name="T16" fmla="+- 0 7901 7901"/>
                <a:gd name="T17" fmla="*/ T16 w 117"/>
                <a:gd name="T18" fmla="+- 0 1353 1307"/>
                <a:gd name="T19" fmla="*/ 1353 h 147"/>
                <a:gd name="T20" fmla="+- 0 7913 7901"/>
                <a:gd name="T21" fmla="*/ T20 w 117"/>
                <a:gd name="T22" fmla="+- 0 1375 1307"/>
                <a:gd name="T23" fmla="*/ 1375 h 147"/>
                <a:gd name="T24" fmla="+- 0 7922 7901"/>
                <a:gd name="T25" fmla="*/ T24 w 117"/>
                <a:gd name="T26" fmla="+- 0 1399 1307"/>
                <a:gd name="T27" fmla="*/ 1399 h 147"/>
                <a:gd name="T28" fmla="+- 0 7929 7901"/>
                <a:gd name="T29" fmla="*/ T28 w 117"/>
                <a:gd name="T30" fmla="+- 0 1425 1307"/>
                <a:gd name="T31" fmla="*/ 1425 h 147"/>
                <a:gd name="T32" fmla="+- 0 7935 7901"/>
                <a:gd name="T33" fmla="*/ T32 w 117"/>
                <a:gd name="T34" fmla="+- 0 1453 1307"/>
                <a:gd name="T35" fmla="*/ 1453 h 147"/>
                <a:gd name="T36" fmla="+- 0 7952 7901"/>
                <a:gd name="T37" fmla="*/ T36 w 117"/>
                <a:gd name="T38" fmla="+- 0 1453 1307"/>
                <a:gd name="T39" fmla="*/ 1453 h 147"/>
                <a:gd name="T40" fmla="+- 0 8018 7901"/>
                <a:gd name="T41" fmla="*/ T40 w 117"/>
                <a:gd name="T42" fmla="+- 0 1449 1307"/>
                <a:gd name="T43" fmla="*/ 1449 h 147"/>
                <a:gd name="T44" fmla="+- 0 8016 7901"/>
                <a:gd name="T45" fmla="*/ T44 w 117"/>
                <a:gd name="T46" fmla="+- 0 1405 1307"/>
                <a:gd name="T47" fmla="*/ 1405 h 147"/>
                <a:gd name="T48" fmla="+- 0 8001 7901"/>
                <a:gd name="T49" fmla="*/ T48 w 117"/>
                <a:gd name="T50" fmla="+- 0 1362 1307"/>
                <a:gd name="T51" fmla="*/ 1362 h 147"/>
                <a:gd name="T52" fmla="+- 0 7975 7901"/>
                <a:gd name="T53" fmla="*/ T52 w 117"/>
                <a:gd name="T54" fmla="+- 0 1327 1307"/>
                <a:gd name="T55" fmla="*/ 1327 h 147"/>
                <a:gd name="T56" fmla="+- 0 7935 7901"/>
                <a:gd name="T57" fmla="*/ T56 w 117"/>
                <a:gd name="T58" fmla="+- 0 1307 1307"/>
                <a:gd name="T59" fmla="*/ 1307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117" h="147">
                  <a:moveTo>
                    <a:pt x="34" y="0"/>
                  </a:moveTo>
                  <a:lnTo>
                    <a:pt x="31" y="17"/>
                  </a:lnTo>
                  <a:lnTo>
                    <a:pt x="21" y="26"/>
                  </a:lnTo>
                  <a:lnTo>
                    <a:pt x="8" y="34"/>
                  </a:lnTo>
                  <a:lnTo>
                    <a:pt x="0" y="46"/>
                  </a:lnTo>
                  <a:lnTo>
                    <a:pt x="12" y="68"/>
                  </a:lnTo>
                  <a:lnTo>
                    <a:pt x="21" y="92"/>
                  </a:lnTo>
                  <a:lnTo>
                    <a:pt x="28" y="118"/>
                  </a:lnTo>
                  <a:lnTo>
                    <a:pt x="34" y="146"/>
                  </a:lnTo>
                  <a:lnTo>
                    <a:pt x="51" y="146"/>
                  </a:lnTo>
                  <a:lnTo>
                    <a:pt x="117" y="142"/>
                  </a:lnTo>
                  <a:lnTo>
                    <a:pt x="115" y="98"/>
                  </a:lnTo>
                  <a:lnTo>
                    <a:pt x="100" y="55"/>
                  </a:lnTo>
                  <a:lnTo>
                    <a:pt x="74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308" y="1336"/>
              <a:ext cx="105" cy="111"/>
            </a:xfrm>
            <a:custGeom>
              <a:avLst/>
              <a:gdLst>
                <a:gd name="T0" fmla="+- 0 9329 9308"/>
                <a:gd name="T1" fmla="*/ T0 w 105"/>
                <a:gd name="T2" fmla="+- 0 1336 1336"/>
                <a:gd name="T3" fmla="*/ 1336 h 111"/>
                <a:gd name="T4" fmla="+- 0 9309 9308"/>
                <a:gd name="T5" fmla="*/ T4 w 105"/>
                <a:gd name="T6" fmla="+- 0 1356 1336"/>
                <a:gd name="T7" fmla="*/ 1356 h 111"/>
                <a:gd name="T8" fmla="+- 0 9308 9308"/>
                <a:gd name="T9" fmla="*/ T8 w 105"/>
                <a:gd name="T10" fmla="+- 0 1384 1336"/>
                <a:gd name="T11" fmla="*/ 1384 h 111"/>
                <a:gd name="T12" fmla="+- 0 9316 9308"/>
                <a:gd name="T13" fmla="*/ T12 w 105"/>
                <a:gd name="T14" fmla="+- 0 1415 1336"/>
                <a:gd name="T15" fmla="*/ 1415 h 111"/>
                <a:gd name="T16" fmla="+- 0 9324 9308"/>
                <a:gd name="T17" fmla="*/ T16 w 105"/>
                <a:gd name="T18" fmla="+- 0 1445 1336"/>
                <a:gd name="T19" fmla="*/ 1445 h 111"/>
                <a:gd name="T20" fmla="+- 0 9348 9308"/>
                <a:gd name="T21" fmla="*/ T20 w 105"/>
                <a:gd name="T22" fmla="+- 0 1446 1336"/>
                <a:gd name="T23" fmla="*/ 1446 h 111"/>
                <a:gd name="T24" fmla="+- 0 9370 9308"/>
                <a:gd name="T25" fmla="*/ T24 w 105"/>
                <a:gd name="T26" fmla="+- 0 1447 1336"/>
                <a:gd name="T27" fmla="*/ 1447 h 111"/>
                <a:gd name="T28" fmla="+- 0 9391 9308"/>
                <a:gd name="T29" fmla="*/ T28 w 105"/>
                <a:gd name="T30" fmla="+- 0 1446 1336"/>
                <a:gd name="T31" fmla="*/ 1446 h 111"/>
                <a:gd name="T32" fmla="+- 0 9412 9308"/>
                <a:gd name="T33" fmla="*/ T32 w 105"/>
                <a:gd name="T34" fmla="+- 0 1440 1336"/>
                <a:gd name="T35" fmla="*/ 1440 h 111"/>
                <a:gd name="T36" fmla="+- 0 9399 9308"/>
                <a:gd name="T37" fmla="*/ T36 w 105"/>
                <a:gd name="T38" fmla="+- 0 1407 1336"/>
                <a:gd name="T39" fmla="*/ 1407 h 111"/>
                <a:gd name="T40" fmla="+- 0 9383 9308"/>
                <a:gd name="T41" fmla="*/ T40 w 105"/>
                <a:gd name="T42" fmla="+- 0 1375 1336"/>
                <a:gd name="T43" fmla="*/ 1375 h 111"/>
                <a:gd name="T44" fmla="+- 0 9361 9308"/>
                <a:gd name="T45" fmla="*/ T44 w 105"/>
                <a:gd name="T46" fmla="+- 0 1351 1336"/>
                <a:gd name="T47" fmla="*/ 1351 h 111"/>
                <a:gd name="T48" fmla="+- 0 9329 9308"/>
                <a:gd name="T49" fmla="*/ T48 w 105"/>
                <a:gd name="T50" fmla="+- 0 1336 1336"/>
                <a:gd name="T51" fmla="*/ 1336 h 1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5" h="111">
                  <a:moveTo>
                    <a:pt x="21" y="0"/>
                  </a:moveTo>
                  <a:lnTo>
                    <a:pt x="1" y="20"/>
                  </a:lnTo>
                  <a:lnTo>
                    <a:pt x="0" y="48"/>
                  </a:lnTo>
                  <a:lnTo>
                    <a:pt x="8" y="79"/>
                  </a:lnTo>
                  <a:lnTo>
                    <a:pt x="16" y="109"/>
                  </a:lnTo>
                  <a:lnTo>
                    <a:pt x="40" y="110"/>
                  </a:lnTo>
                  <a:lnTo>
                    <a:pt x="62" y="111"/>
                  </a:lnTo>
                  <a:lnTo>
                    <a:pt x="83" y="110"/>
                  </a:lnTo>
                  <a:lnTo>
                    <a:pt x="104" y="104"/>
                  </a:lnTo>
                  <a:lnTo>
                    <a:pt x="91" y="71"/>
                  </a:lnTo>
                  <a:lnTo>
                    <a:pt x="75" y="39"/>
                  </a:lnTo>
                  <a:lnTo>
                    <a:pt x="5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253" y="1386"/>
              <a:ext cx="42" cy="63"/>
            </a:xfrm>
            <a:custGeom>
              <a:avLst/>
              <a:gdLst>
                <a:gd name="T0" fmla="+- 0 9270 9253"/>
                <a:gd name="T1" fmla="*/ T0 w 42"/>
                <a:gd name="T2" fmla="+- 0 1386 1386"/>
                <a:gd name="T3" fmla="*/ 1386 h 63"/>
                <a:gd name="T4" fmla="+- 0 9262 9253"/>
                <a:gd name="T5" fmla="*/ T4 w 42"/>
                <a:gd name="T6" fmla="+- 0 1398 1386"/>
                <a:gd name="T7" fmla="*/ 1398 h 63"/>
                <a:gd name="T8" fmla="+- 0 9257 9253"/>
                <a:gd name="T9" fmla="*/ T8 w 42"/>
                <a:gd name="T10" fmla="+- 0 1412 1386"/>
                <a:gd name="T11" fmla="*/ 1412 h 63"/>
                <a:gd name="T12" fmla="+- 0 9254 9253"/>
                <a:gd name="T13" fmla="*/ T12 w 42"/>
                <a:gd name="T14" fmla="+- 0 1429 1386"/>
                <a:gd name="T15" fmla="*/ 1429 h 63"/>
                <a:gd name="T16" fmla="+- 0 9253 9253"/>
                <a:gd name="T17" fmla="*/ T16 w 42"/>
                <a:gd name="T18" fmla="+- 0 1449 1386"/>
                <a:gd name="T19" fmla="*/ 1449 h 63"/>
                <a:gd name="T20" fmla="+- 0 9272 9253"/>
                <a:gd name="T21" fmla="*/ T20 w 42"/>
                <a:gd name="T22" fmla="+- 0 1446 1386"/>
                <a:gd name="T23" fmla="*/ 1446 h 63"/>
                <a:gd name="T24" fmla="+- 0 9281 9253"/>
                <a:gd name="T25" fmla="*/ T24 w 42"/>
                <a:gd name="T26" fmla="+- 0 1445 1386"/>
                <a:gd name="T27" fmla="*/ 1445 h 63"/>
                <a:gd name="T28" fmla="+- 0 9295 9253"/>
                <a:gd name="T29" fmla="*/ T28 w 42"/>
                <a:gd name="T30" fmla="+- 0 1445 1386"/>
                <a:gd name="T31" fmla="*/ 1445 h 63"/>
                <a:gd name="T32" fmla="+- 0 9293 9253"/>
                <a:gd name="T33" fmla="*/ T32 w 42"/>
                <a:gd name="T34" fmla="+- 0 1426 1386"/>
                <a:gd name="T35" fmla="*/ 1426 h 63"/>
                <a:gd name="T36" fmla="+- 0 9290 9253"/>
                <a:gd name="T37" fmla="*/ T36 w 42"/>
                <a:gd name="T38" fmla="+- 0 1408 1386"/>
                <a:gd name="T39" fmla="*/ 1408 h 63"/>
                <a:gd name="T40" fmla="+- 0 9283 9253"/>
                <a:gd name="T41" fmla="*/ T40 w 42"/>
                <a:gd name="T42" fmla="+- 0 1394 1386"/>
                <a:gd name="T43" fmla="*/ 1394 h 63"/>
                <a:gd name="T44" fmla="+- 0 9270 9253"/>
                <a:gd name="T45" fmla="*/ T44 w 42"/>
                <a:gd name="T46" fmla="+- 0 1386 1386"/>
                <a:gd name="T47" fmla="*/ 1386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2" h="63">
                  <a:moveTo>
                    <a:pt x="17" y="0"/>
                  </a:moveTo>
                  <a:lnTo>
                    <a:pt x="9" y="12"/>
                  </a:lnTo>
                  <a:lnTo>
                    <a:pt x="4" y="26"/>
                  </a:lnTo>
                  <a:lnTo>
                    <a:pt x="1" y="43"/>
                  </a:lnTo>
                  <a:lnTo>
                    <a:pt x="0" y="63"/>
                  </a:lnTo>
                  <a:lnTo>
                    <a:pt x="19" y="60"/>
                  </a:lnTo>
                  <a:lnTo>
                    <a:pt x="28" y="59"/>
                  </a:lnTo>
                  <a:lnTo>
                    <a:pt x="42" y="59"/>
                  </a:lnTo>
                  <a:lnTo>
                    <a:pt x="40" y="40"/>
                  </a:lnTo>
                  <a:lnTo>
                    <a:pt x="37" y="22"/>
                  </a:lnTo>
                  <a:lnTo>
                    <a:pt x="3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7860" y="1378"/>
              <a:ext cx="46" cy="71"/>
            </a:xfrm>
            <a:custGeom>
              <a:avLst/>
              <a:gdLst>
                <a:gd name="T0" fmla="+- 0 7876 7860"/>
                <a:gd name="T1" fmla="*/ T0 w 46"/>
                <a:gd name="T2" fmla="+- 0 1378 1378"/>
                <a:gd name="T3" fmla="*/ 1378 h 71"/>
                <a:gd name="T4" fmla="+- 0 7870 7860"/>
                <a:gd name="T5" fmla="*/ T4 w 46"/>
                <a:gd name="T6" fmla="+- 0 1394 1378"/>
                <a:gd name="T7" fmla="*/ 1394 h 71"/>
                <a:gd name="T8" fmla="+- 0 7865 7860"/>
                <a:gd name="T9" fmla="*/ T8 w 46"/>
                <a:gd name="T10" fmla="+- 0 1410 1378"/>
                <a:gd name="T11" fmla="*/ 1410 h 71"/>
                <a:gd name="T12" fmla="+- 0 7861 7860"/>
                <a:gd name="T13" fmla="*/ T12 w 46"/>
                <a:gd name="T14" fmla="+- 0 1428 1378"/>
                <a:gd name="T15" fmla="*/ 1428 h 71"/>
                <a:gd name="T16" fmla="+- 0 7860 7860"/>
                <a:gd name="T17" fmla="*/ T16 w 46"/>
                <a:gd name="T18" fmla="+- 0 1449 1378"/>
                <a:gd name="T19" fmla="*/ 1449 h 71"/>
                <a:gd name="T20" fmla="+- 0 7906 7860"/>
                <a:gd name="T21" fmla="*/ T20 w 46"/>
                <a:gd name="T22" fmla="+- 0 1449 1378"/>
                <a:gd name="T23" fmla="*/ 1449 h 71"/>
                <a:gd name="T24" fmla="+- 0 7903 7860"/>
                <a:gd name="T25" fmla="*/ T24 w 46"/>
                <a:gd name="T26" fmla="+- 0 1427 1378"/>
                <a:gd name="T27" fmla="*/ 1427 h 71"/>
                <a:gd name="T28" fmla="+- 0 7899 7860"/>
                <a:gd name="T29" fmla="*/ T28 w 46"/>
                <a:gd name="T30" fmla="+- 0 1405 1378"/>
                <a:gd name="T31" fmla="*/ 1405 h 71"/>
                <a:gd name="T32" fmla="+- 0 7891 7860"/>
                <a:gd name="T33" fmla="*/ T32 w 46"/>
                <a:gd name="T34" fmla="+- 0 1388 1378"/>
                <a:gd name="T35" fmla="*/ 1388 h 71"/>
                <a:gd name="T36" fmla="+- 0 7876 7860"/>
                <a:gd name="T37" fmla="*/ T36 w 46"/>
                <a:gd name="T38" fmla="+- 0 1378 1378"/>
                <a:gd name="T39" fmla="*/ 1378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6" h="71">
                  <a:moveTo>
                    <a:pt x="16" y="0"/>
                  </a:moveTo>
                  <a:lnTo>
                    <a:pt x="10" y="16"/>
                  </a:lnTo>
                  <a:lnTo>
                    <a:pt x="5" y="32"/>
                  </a:lnTo>
                  <a:lnTo>
                    <a:pt x="1" y="50"/>
                  </a:lnTo>
                  <a:lnTo>
                    <a:pt x="0" y="71"/>
                  </a:lnTo>
                  <a:lnTo>
                    <a:pt x="46" y="71"/>
                  </a:lnTo>
                  <a:lnTo>
                    <a:pt x="43" y="49"/>
                  </a:lnTo>
                  <a:lnTo>
                    <a:pt x="39" y="27"/>
                  </a:lnTo>
                  <a:lnTo>
                    <a:pt x="31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530" y="1810"/>
              <a:ext cx="1074" cy="585"/>
            </a:xfrm>
            <a:custGeom>
              <a:avLst/>
              <a:gdLst>
                <a:gd name="T0" fmla="+- 0 5530 5530"/>
                <a:gd name="T1" fmla="*/ T0 w 1074"/>
                <a:gd name="T2" fmla="+- 0 2395 1810"/>
                <a:gd name="T3" fmla="*/ 2395 h 585"/>
                <a:gd name="T4" fmla="+- 0 5556 5530"/>
                <a:gd name="T5" fmla="*/ T4 w 1074"/>
                <a:gd name="T6" fmla="+- 0 2315 1810"/>
                <a:gd name="T7" fmla="*/ 2315 h 585"/>
                <a:gd name="T8" fmla="+- 0 5581 5530"/>
                <a:gd name="T9" fmla="*/ T8 w 1074"/>
                <a:gd name="T10" fmla="+- 0 2244 1810"/>
                <a:gd name="T11" fmla="*/ 2244 h 585"/>
                <a:gd name="T12" fmla="+- 0 5604 5530"/>
                <a:gd name="T13" fmla="*/ T12 w 1074"/>
                <a:gd name="T14" fmla="+- 0 2182 1810"/>
                <a:gd name="T15" fmla="*/ 2182 h 585"/>
                <a:gd name="T16" fmla="+- 0 5628 5530"/>
                <a:gd name="T17" fmla="*/ T16 w 1074"/>
                <a:gd name="T18" fmla="+- 0 2126 1810"/>
                <a:gd name="T19" fmla="*/ 2126 h 585"/>
                <a:gd name="T20" fmla="+- 0 5680 5530"/>
                <a:gd name="T21" fmla="*/ T20 w 1074"/>
                <a:gd name="T22" fmla="+- 0 2036 1810"/>
                <a:gd name="T23" fmla="*/ 2036 h 585"/>
                <a:gd name="T24" fmla="+- 0 5747 5530"/>
                <a:gd name="T25" fmla="*/ T24 w 1074"/>
                <a:gd name="T26" fmla="+- 0 1969 1810"/>
                <a:gd name="T27" fmla="*/ 1969 h 585"/>
                <a:gd name="T28" fmla="+- 0 5837 5530"/>
                <a:gd name="T29" fmla="*/ T28 w 1074"/>
                <a:gd name="T30" fmla="+- 0 1920 1810"/>
                <a:gd name="T31" fmla="*/ 1920 h 585"/>
                <a:gd name="T32" fmla="+- 0 5959 5530"/>
                <a:gd name="T33" fmla="*/ T32 w 1074"/>
                <a:gd name="T34" fmla="+- 0 1885 1810"/>
                <a:gd name="T35" fmla="*/ 1885 h 585"/>
                <a:gd name="T36" fmla="+- 0 6034 5530"/>
                <a:gd name="T37" fmla="*/ T36 w 1074"/>
                <a:gd name="T38" fmla="+- 0 1870 1810"/>
                <a:gd name="T39" fmla="*/ 1870 h 585"/>
                <a:gd name="T40" fmla="+- 0 6121 5530"/>
                <a:gd name="T41" fmla="*/ T40 w 1074"/>
                <a:gd name="T42" fmla="+- 0 1858 1810"/>
                <a:gd name="T43" fmla="*/ 1858 h 585"/>
                <a:gd name="T44" fmla="+- 0 6220 5530"/>
                <a:gd name="T45" fmla="*/ T44 w 1074"/>
                <a:gd name="T46" fmla="+- 0 1846 1810"/>
                <a:gd name="T47" fmla="*/ 1846 h 585"/>
                <a:gd name="T48" fmla="+- 0 6333 5530"/>
                <a:gd name="T49" fmla="*/ T48 w 1074"/>
                <a:gd name="T50" fmla="+- 0 1835 1810"/>
                <a:gd name="T51" fmla="*/ 1835 h 585"/>
                <a:gd name="T52" fmla="+- 0 6460 5530"/>
                <a:gd name="T53" fmla="*/ T52 w 1074"/>
                <a:gd name="T54" fmla="+- 0 1823 1810"/>
                <a:gd name="T55" fmla="*/ 1823 h 585"/>
                <a:gd name="T56" fmla="+- 0 6603 5530"/>
                <a:gd name="T57" fmla="*/ T56 w 1074"/>
                <a:gd name="T58" fmla="+- 0 1810 1810"/>
                <a:gd name="T59" fmla="*/ 1810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1074" h="585">
                  <a:moveTo>
                    <a:pt x="0" y="585"/>
                  </a:moveTo>
                  <a:lnTo>
                    <a:pt x="26" y="505"/>
                  </a:lnTo>
                  <a:lnTo>
                    <a:pt x="51" y="434"/>
                  </a:lnTo>
                  <a:lnTo>
                    <a:pt x="74" y="372"/>
                  </a:lnTo>
                  <a:lnTo>
                    <a:pt x="98" y="316"/>
                  </a:lnTo>
                  <a:lnTo>
                    <a:pt x="150" y="226"/>
                  </a:lnTo>
                  <a:lnTo>
                    <a:pt x="217" y="159"/>
                  </a:lnTo>
                  <a:lnTo>
                    <a:pt x="307" y="110"/>
                  </a:lnTo>
                  <a:lnTo>
                    <a:pt x="429" y="75"/>
                  </a:lnTo>
                  <a:lnTo>
                    <a:pt x="504" y="60"/>
                  </a:lnTo>
                  <a:lnTo>
                    <a:pt x="591" y="48"/>
                  </a:lnTo>
                  <a:lnTo>
                    <a:pt x="690" y="36"/>
                  </a:lnTo>
                  <a:lnTo>
                    <a:pt x="803" y="25"/>
                  </a:lnTo>
                  <a:lnTo>
                    <a:pt x="930" y="13"/>
                  </a:lnTo>
                  <a:lnTo>
                    <a:pt x="1073" y="0"/>
                  </a:lnTo>
                </a:path>
              </a:pathLst>
            </a:custGeom>
            <a:noFill/>
            <a:ln w="50800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6447" y="1689"/>
              <a:ext cx="156" cy="268"/>
            </a:xfrm>
            <a:custGeom>
              <a:avLst/>
              <a:gdLst>
                <a:gd name="T0" fmla="+- 0 6447 6447"/>
                <a:gd name="T1" fmla="*/ T0 w 156"/>
                <a:gd name="T2" fmla="+- 0 1689 1689"/>
                <a:gd name="T3" fmla="*/ 1689 h 268"/>
                <a:gd name="T4" fmla="+- 0 6603 6447"/>
                <a:gd name="T5" fmla="*/ T4 w 156"/>
                <a:gd name="T6" fmla="+- 0 1810 1689"/>
                <a:gd name="T7" fmla="*/ 1810 h 268"/>
                <a:gd name="T8" fmla="+- 0 6471 6447"/>
                <a:gd name="T9" fmla="*/ T8 w 156"/>
                <a:gd name="T10" fmla="+- 0 1957 1689"/>
                <a:gd name="T11" fmla="*/ 1957 h 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56" h="268">
                  <a:moveTo>
                    <a:pt x="0" y="0"/>
                  </a:moveTo>
                  <a:lnTo>
                    <a:pt x="156" y="121"/>
                  </a:lnTo>
                  <a:lnTo>
                    <a:pt x="24" y="268"/>
                  </a:lnTo>
                </a:path>
              </a:pathLst>
            </a:custGeom>
            <a:noFill/>
            <a:ln w="50800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84487" y="2740107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Sad 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Worried	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Upset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3941" y="3709603"/>
            <a:ext cx="3266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if you: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Can’t sleep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feel like eating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feeling pain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Stop showering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Stop seeing friends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316047" y="4501291"/>
            <a:ext cx="4140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may want to contact your doctor or someone else for help if: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feelings continue,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coming back, or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you from living the life you want to live.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19" y="304800"/>
            <a:ext cx="10033516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OK to Ask For and Get Help?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494473" y="3530297"/>
            <a:ext cx="1498586" cy="551021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1719" y="2135095"/>
            <a:ext cx="202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519" y="3530297"/>
            <a:ext cx="1795463" cy="230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3638818"/>
            <a:ext cx="1762254" cy="2425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89" y="3530297"/>
            <a:ext cx="1977441" cy="23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84" y="572158"/>
            <a:ext cx="9923723" cy="11042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Need Help with My Mental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1854177"/>
            <a:ext cx="10029293" cy="4952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you talk to?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14691"/>
          <a:stretch/>
        </p:blipFill>
        <p:spPr bwMode="auto">
          <a:xfrm>
            <a:off x="7526101" y="2184353"/>
            <a:ext cx="35281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1206" y="2642059"/>
            <a:ext cx="3971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know a lot about mental health and can offer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Psychologist,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Therapist,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Counselor,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worker,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mental health care providers.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4343400"/>
            <a:ext cx="3352800" cy="18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75" y="562834"/>
            <a:ext cx="10434688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People Who Will Support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319" y="1858233"/>
            <a:ext cx="10434688" cy="10373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a therapist or doctor, you can also find a person in your life who you trust and talk to them.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274" y="3048000"/>
            <a:ext cx="40539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person could be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Family member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Friend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Staff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Case worker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Another doctor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Telephone crisis line worker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81" y="3123153"/>
            <a:ext cx="5526405" cy="33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80" y="530918"/>
            <a:ext cx="10333339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I Do to Feel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3918" y="1961023"/>
            <a:ext cx="537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Exercising helps you feel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533" y="5300124"/>
            <a:ext cx="5371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Taking medication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should ask questions about any medications, including what they are for and what they will do.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13106"/>
          <a:stretch/>
        </p:blipFill>
        <p:spPr bwMode="auto">
          <a:xfrm>
            <a:off x="1006380" y="1972191"/>
            <a:ext cx="4956356" cy="452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8217" y="2330355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Stronger and more in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angry, more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about yourselves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lonely, more a part of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533" y="3881549"/>
            <a:ext cx="537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Eating Healthy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5587" y="4222906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Stronger and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about yourselves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7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466864"/>
            <a:ext cx="10539306" cy="12493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I May Need Help with My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2360701"/>
            <a:ext cx="10029599" cy="3945807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stress caused by finances, relationships, health, or transportation issues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life experiences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knowing how to cope with feelings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of mental health problems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loved one dies or leaves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reasons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lonely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trauma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/>
          <a:stretch/>
        </p:blipFill>
        <p:spPr bwMode="auto">
          <a:xfrm>
            <a:off x="5623719" y="3581400"/>
            <a:ext cx="4517816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7"/>
          <a:stretch/>
        </p:blipFill>
        <p:spPr bwMode="auto">
          <a:xfrm>
            <a:off x="10141535" y="5136717"/>
            <a:ext cx="1617646" cy="13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851" y="1768993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are some reasons you may need to ask for help?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4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FFFFF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1002</TotalTime>
  <Words>807</Words>
  <Application>Microsoft Office PowerPoint</Application>
  <PresentationFormat>Custom</PresentationFormat>
  <Paragraphs>123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Retrospect</vt:lpstr>
      <vt:lpstr>Mental Health</vt:lpstr>
      <vt:lpstr>What is Mental Health?</vt:lpstr>
      <vt:lpstr>Positive Mental Health</vt:lpstr>
      <vt:lpstr>Concerns about Mental Health</vt:lpstr>
      <vt:lpstr>Is It OK to Ask For and Get Help?</vt:lpstr>
      <vt:lpstr>What If I Need Help with My Mental Health?</vt:lpstr>
      <vt:lpstr>Other People Who Will Support Me</vt:lpstr>
      <vt:lpstr>What Else Can I Do to Feel Better?</vt:lpstr>
      <vt:lpstr>Reasons I May Need Help with My Mental Health</vt:lpstr>
      <vt:lpstr>Some Examples of Mental Health Diagnosis</vt:lpstr>
      <vt:lpstr>What To Do in a Mental Health Emergency?</vt:lpstr>
      <vt:lpstr>What Can be Done to End Mental Health Stigma?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Jillian Daley</dc:creator>
  <cp:lastModifiedBy>Karen Topper</cp:lastModifiedBy>
  <cp:revision>106</cp:revision>
  <dcterms:created xsi:type="dcterms:W3CDTF">2018-03-20T16:07:52Z</dcterms:created>
  <dcterms:modified xsi:type="dcterms:W3CDTF">2023-08-17T07:35:16Z</dcterms:modified>
</cp:coreProperties>
</file>